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7"/>
  </p:notesMasterIdLst>
  <p:sldIdLst>
    <p:sldId id="2577" r:id="rId6"/>
    <p:sldId id="2579" r:id="rId7"/>
    <p:sldId id="2581" r:id="rId8"/>
    <p:sldId id="2580" r:id="rId9"/>
    <p:sldId id="2584" r:id="rId10"/>
    <p:sldId id="2582" r:id="rId11"/>
    <p:sldId id="2583" r:id="rId12"/>
    <p:sldId id="2585" r:id="rId13"/>
    <p:sldId id="2586" r:id="rId14"/>
    <p:sldId id="2587" r:id="rId15"/>
    <p:sldId id="257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13A"/>
    <a:srgbClr val="D2B42A"/>
    <a:srgbClr val="F2F2F2"/>
    <a:srgbClr val="D3CDBD"/>
    <a:srgbClr val="627F98"/>
    <a:srgbClr val="414042"/>
    <a:srgbClr val="273892"/>
    <a:srgbClr val="006B99"/>
    <a:srgbClr val="5A9A3B"/>
    <a:srgbClr val="0B53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3BABBB-B847-484B-9257-5671DA9052DA}" v="1" dt="2025-10-07T08:54:14.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10"/>
    <p:restoredTop sz="87711" autoAdjust="0"/>
  </p:normalViewPr>
  <p:slideViewPr>
    <p:cSldViewPr snapToGrid="0" snapToObjects="1">
      <p:cViewPr varScale="1">
        <p:scale>
          <a:sx n="47" d="100"/>
          <a:sy n="47" d="100"/>
        </p:scale>
        <p:origin x="1580" y="264"/>
      </p:cViewPr>
      <p:guideLst>
        <p:guide orient="horz" pos="2160"/>
        <p:guide pos="181"/>
      </p:guideLst>
    </p:cSldViewPr>
  </p:slideViewPr>
  <p:notesTextViewPr>
    <p:cViewPr>
      <p:scale>
        <a:sx n="1" d="1"/>
        <a:sy n="1" d="1"/>
      </p:scale>
      <p:origin x="0" y="0"/>
    </p:cViewPr>
  </p:notesTextViewPr>
  <p:sorterViewPr>
    <p:cViewPr>
      <p:scale>
        <a:sx n="100" d="100"/>
        <a:sy n="100" d="100"/>
      </p:scale>
      <p:origin x="0" y="-1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tudi Malepe" userId="80f068f816600a31" providerId="LiveId" clId="{BCB1E245-5444-425B-9C38-6CD13A55E44D}"/>
    <pc:docChg chg="custSel addSld modSld sldOrd">
      <pc:chgData name="Phatudi Malepe" userId="80f068f816600a31" providerId="LiveId" clId="{BCB1E245-5444-425B-9C38-6CD13A55E44D}" dt="2025-10-07T09:31:10.824" v="578" actId="20577"/>
      <pc:docMkLst>
        <pc:docMk/>
      </pc:docMkLst>
      <pc:sldChg chg="modSp mod">
        <pc:chgData name="Phatudi Malepe" userId="80f068f816600a31" providerId="LiveId" clId="{BCB1E245-5444-425B-9C38-6CD13A55E44D}" dt="2025-10-07T09:05:32.812" v="200" actId="20577"/>
        <pc:sldMkLst>
          <pc:docMk/>
          <pc:sldMk cId="2398887471" sldId="2577"/>
        </pc:sldMkLst>
        <pc:spChg chg="mod">
          <ac:chgData name="Phatudi Malepe" userId="80f068f816600a31" providerId="LiveId" clId="{BCB1E245-5444-425B-9C38-6CD13A55E44D}" dt="2025-10-07T09:05:32.812" v="200" actId="20577"/>
          <ac:spMkLst>
            <pc:docMk/>
            <pc:sldMk cId="2398887471" sldId="2577"/>
            <ac:spMk id="17" creationId="{A02E626A-4E65-DE4C-BE69-16CBB2D97DA0}"/>
          </ac:spMkLst>
        </pc:spChg>
      </pc:sldChg>
      <pc:sldChg chg="addSp modSp mod">
        <pc:chgData name="Phatudi Malepe" userId="80f068f816600a31" providerId="LiveId" clId="{BCB1E245-5444-425B-9C38-6CD13A55E44D}" dt="2025-10-07T08:57:08.796" v="161" actId="14100"/>
        <pc:sldMkLst>
          <pc:docMk/>
          <pc:sldMk cId="811149355" sldId="2579"/>
        </pc:sldMkLst>
        <pc:spChg chg="mod">
          <ac:chgData name="Phatudi Malepe" userId="80f068f816600a31" providerId="LiveId" clId="{BCB1E245-5444-425B-9C38-6CD13A55E44D}" dt="2025-10-07T08:57:08.796" v="161" actId="14100"/>
          <ac:spMkLst>
            <pc:docMk/>
            <pc:sldMk cId="811149355" sldId="2579"/>
            <ac:spMk id="2" creationId="{D1DB989C-87D2-3441-A8B3-71F8F226CECB}"/>
          </ac:spMkLst>
        </pc:spChg>
        <pc:spChg chg="add mod">
          <ac:chgData name="Phatudi Malepe" userId="80f068f816600a31" providerId="LiveId" clId="{BCB1E245-5444-425B-9C38-6CD13A55E44D}" dt="2025-10-07T08:56:37.914" v="137" actId="114"/>
          <ac:spMkLst>
            <pc:docMk/>
            <pc:sldMk cId="811149355" sldId="2579"/>
            <ac:spMk id="3" creationId="{DC84D325-8AED-AA4B-EFBB-5D4FBEEBCF80}"/>
          </ac:spMkLst>
        </pc:spChg>
        <pc:picChg chg="mod">
          <ac:chgData name="Phatudi Malepe" userId="80f068f816600a31" providerId="LiveId" clId="{BCB1E245-5444-425B-9C38-6CD13A55E44D}" dt="2025-10-07T08:53:57.819" v="0" actId="1076"/>
          <ac:picMkLst>
            <pc:docMk/>
            <pc:sldMk cId="811149355" sldId="2579"/>
            <ac:picMk id="7" creationId="{D6E4F77F-EBA8-5845-BED8-096405FFBF6D}"/>
          </ac:picMkLst>
        </pc:picChg>
      </pc:sldChg>
      <pc:sldChg chg="modSp mod">
        <pc:chgData name="Phatudi Malepe" userId="80f068f816600a31" providerId="LiveId" clId="{BCB1E245-5444-425B-9C38-6CD13A55E44D}" dt="2025-10-07T09:02:37.423" v="162" actId="1038"/>
        <pc:sldMkLst>
          <pc:docMk/>
          <pc:sldMk cId="1560655722" sldId="2586"/>
        </pc:sldMkLst>
        <pc:picChg chg="mod">
          <ac:chgData name="Phatudi Malepe" userId="80f068f816600a31" providerId="LiveId" clId="{BCB1E245-5444-425B-9C38-6CD13A55E44D}" dt="2025-10-07T09:02:37.423" v="162" actId="1038"/>
          <ac:picMkLst>
            <pc:docMk/>
            <pc:sldMk cId="1560655722" sldId="2586"/>
            <ac:picMk id="3" creationId="{3C0A500A-9B95-7978-3AFB-12174700BB99}"/>
          </ac:picMkLst>
        </pc:picChg>
      </pc:sldChg>
      <pc:sldChg chg="modSp add mod ord">
        <pc:chgData name="Phatudi Malepe" userId="80f068f816600a31" providerId="LiveId" clId="{BCB1E245-5444-425B-9C38-6CD13A55E44D}" dt="2025-10-07T09:31:10.824" v="578" actId="20577"/>
        <pc:sldMkLst>
          <pc:docMk/>
          <pc:sldMk cId="1643406777" sldId="2587"/>
        </pc:sldMkLst>
        <pc:spChg chg="mod">
          <ac:chgData name="Phatudi Malepe" userId="80f068f816600a31" providerId="LiveId" clId="{BCB1E245-5444-425B-9C38-6CD13A55E44D}" dt="2025-10-07T09:11:17.777" v="217" actId="20577"/>
          <ac:spMkLst>
            <pc:docMk/>
            <pc:sldMk cId="1643406777" sldId="2587"/>
            <ac:spMk id="2" creationId="{29D98E8B-DAA1-A6A1-B42E-117767F6A41B}"/>
          </ac:spMkLst>
        </pc:spChg>
        <pc:spChg chg="mod">
          <ac:chgData name="Phatudi Malepe" userId="80f068f816600a31" providerId="LiveId" clId="{BCB1E245-5444-425B-9C38-6CD13A55E44D}" dt="2025-10-07T09:31:10.824" v="578" actId="20577"/>
          <ac:spMkLst>
            <pc:docMk/>
            <pc:sldMk cId="1643406777" sldId="2587"/>
            <ac:spMk id="3" creationId="{5B4A4261-0D97-53F0-9FBD-CAC43AA2C1BE}"/>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57909F-19F6-4B77-A7EB-7D9ACA9C366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30477C0-25AC-4156-81EA-08422A9F575C}">
      <dgm:prSet custT="1"/>
      <dgm:spPr/>
      <dgm:t>
        <a:bodyPr/>
        <a:lstStyle/>
        <a:p>
          <a:pPr>
            <a:lnSpc>
              <a:spcPct val="100000"/>
            </a:lnSpc>
          </a:pPr>
          <a:r>
            <a:rPr lang="en-ZA" sz="2000" dirty="0"/>
            <a:t>Multifaceted challenge of climate change.</a:t>
          </a:r>
          <a:endParaRPr lang="en-US" sz="2000" dirty="0"/>
        </a:p>
      </dgm:t>
    </dgm:pt>
    <dgm:pt modelId="{B4BD57A7-F385-413A-B48E-90C767FE5CEC}" type="parTrans" cxnId="{44B4D7CB-F11A-4BE1-9958-C77107453E42}">
      <dgm:prSet/>
      <dgm:spPr/>
      <dgm:t>
        <a:bodyPr/>
        <a:lstStyle/>
        <a:p>
          <a:endParaRPr lang="en-US"/>
        </a:p>
      </dgm:t>
    </dgm:pt>
    <dgm:pt modelId="{5B606434-126F-4CF5-AEDD-54F84A004935}" type="sibTrans" cxnId="{44B4D7CB-F11A-4BE1-9958-C77107453E42}">
      <dgm:prSet/>
      <dgm:spPr/>
      <dgm:t>
        <a:bodyPr/>
        <a:lstStyle/>
        <a:p>
          <a:endParaRPr lang="en-US"/>
        </a:p>
      </dgm:t>
    </dgm:pt>
    <dgm:pt modelId="{091DADA0-2F74-4C5C-9171-C125B51D0BE3}">
      <dgm:prSet custT="1"/>
      <dgm:spPr/>
      <dgm:t>
        <a:bodyPr/>
        <a:lstStyle/>
        <a:p>
          <a:pPr>
            <a:lnSpc>
              <a:spcPct val="100000"/>
            </a:lnSpc>
          </a:pPr>
          <a:r>
            <a:rPr lang="en-ZA" sz="2000" dirty="0"/>
            <a:t>Energy sector as a significant contributor</a:t>
          </a:r>
          <a:r>
            <a:rPr lang="en-ZA" sz="1500" dirty="0"/>
            <a:t>.</a:t>
          </a:r>
          <a:endParaRPr lang="en-US" sz="1500" dirty="0"/>
        </a:p>
      </dgm:t>
    </dgm:pt>
    <dgm:pt modelId="{E2D70526-A85F-4EA9-AB00-53733D5D576A}" type="parTrans" cxnId="{DC79F7E0-7A53-4C70-8A10-130C3562F099}">
      <dgm:prSet/>
      <dgm:spPr/>
      <dgm:t>
        <a:bodyPr/>
        <a:lstStyle/>
        <a:p>
          <a:endParaRPr lang="en-US"/>
        </a:p>
      </dgm:t>
    </dgm:pt>
    <dgm:pt modelId="{306B6FCA-5BE3-4A9F-8D22-D942DC0F28DE}" type="sibTrans" cxnId="{DC79F7E0-7A53-4C70-8A10-130C3562F099}">
      <dgm:prSet/>
      <dgm:spPr/>
      <dgm:t>
        <a:bodyPr/>
        <a:lstStyle/>
        <a:p>
          <a:endParaRPr lang="en-US"/>
        </a:p>
      </dgm:t>
    </dgm:pt>
    <dgm:pt modelId="{22807C45-5AEC-4F50-A0BA-10C2730E5206}">
      <dgm:prSet custT="1"/>
      <dgm:spPr/>
      <dgm:t>
        <a:bodyPr/>
        <a:lstStyle/>
        <a:p>
          <a:pPr>
            <a:lnSpc>
              <a:spcPct val="100000"/>
            </a:lnSpc>
          </a:pPr>
          <a:r>
            <a:rPr lang="en-ZA" sz="2000" dirty="0"/>
            <a:t>Decentralization of energy systems.</a:t>
          </a:r>
          <a:endParaRPr lang="en-US" sz="2000" dirty="0"/>
        </a:p>
      </dgm:t>
    </dgm:pt>
    <dgm:pt modelId="{7CEBCFB1-25BB-4B9B-96C5-CB31F9516069}" type="parTrans" cxnId="{ECDD5884-6CFE-42AF-9FD6-E656426A9422}">
      <dgm:prSet/>
      <dgm:spPr/>
      <dgm:t>
        <a:bodyPr/>
        <a:lstStyle/>
        <a:p>
          <a:endParaRPr lang="en-US"/>
        </a:p>
      </dgm:t>
    </dgm:pt>
    <dgm:pt modelId="{CF20F1F2-12E8-4A1B-A002-E04E76C7E425}" type="sibTrans" cxnId="{ECDD5884-6CFE-42AF-9FD6-E656426A9422}">
      <dgm:prSet/>
      <dgm:spPr/>
      <dgm:t>
        <a:bodyPr/>
        <a:lstStyle/>
        <a:p>
          <a:endParaRPr lang="en-US"/>
        </a:p>
      </dgm:t>
    </dgm:pt>
    <dgm:pt modelId="{30B886D4-D91A-475C-AA8D-D09C3D07393A}">
      <dgm:prSet custT="1"/>
      <dgm:spPr/>
      <dgm:t>
        <a:bodyPr/>
        <a:lstStyle/>
        <a:p>
          <a:pPr>
            <a:lnSpc>
              <a:spcPct val="100000"/>
            </a:lnSpc>
          </a:pPr>
          <a:r>
            <a:rPr lang="en-ZA" sz="2000" dirty="0"/>
            <a:t>Twin transition [Digital Transformation and Sustainability].</a:t>
          </a:r>
          <a:endParaRPr lang="en-US" sz="2000" dirty="0"/>
        </a:p>
      </dgm:t>
    </dgm:pt>
    <dgm:pt modelId="{C2AD0DA9-D638-4AB5-A53D-DD3ED4DF9672}" type="parTrans" cxnId="{9C047576-ADF6-457A-8E61-A495D04446AE}">
      <dgm:prSet/>
      <dgm:spPr/>
      <dgm:t>
        <a:bodyPr/>
        <a:lstStyle/>
        <a:p>
          <a:endParaRPr lang="en-US"/>
        </a:p>
      </dgm:t>
    </dgm:pt>
    <dgm:pt modelId="{835D6B35-5D9D-447C-AF9A-BCEF50DAC98E}" type="sibTrans" cxnId="{9C047576-ADF6-457A-8E61-A495D04446AE}">
      <dgm:prSet/>
      <dgm:spPr/>
      <dgm:t>
        <a:bodyPr/>
        <a:lstStyle/>
        <a:p>
          <a:endParaRPr lang="en-US"/>
        </a:p>
      </dgm:t>
    </dgm:pt>
    <dgm:pt modelId="{208FE292-97D2-49C2-A636-3A0FA4BDF4E7}" type="pres">
      <dgm:prSet presAssocID="{BD57909F-19F6-4B77-A7EB-7D9ACA9C3669}" presName="root" presStyleCnt="0">
        <dgm:presLayoutVars>
          <dgm:dir/>
          <dgm:resizeHandles val="exact"/>
        </dgm:presLayoutVars>
      </dgm:prSet>
      <dgm:spPr/>
    </dgm:pt>
    <dgm:pt modelId="{F500654B-F72B-4D0C-80E8-E4B197ED0D44}" type="pres">
      <dgm:prSet presAssocID="{430477C0-25AC-4156-81EA-08422A9F575C}" presName="compNode" presStyleCnt="0"/>
      <dgm:spPr/>
    </dgm:pt>
    <dgm:pt modelId="{5E9EF387-BF9A-40A0-9C1C-66236C33ED23}" type="pres">
      <dgm:prSet presAssocID="{430477C0-25AC-4156-81EA-08422A9F57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ermometer"/>
        </a:ext>
      </dgm:extLst>
    </dgm:pt>
    <dgm:pt modelId="{98596286-8024-4280-AC69-FA23962C3A4A}" type="pres">
      <dgm:prSet presAssocID="{430477C0-25AC-4156-81EA-08422A9F575C}" presName="spaceRect" presStyleCnt="0"/>
      <dgm:spPr/>
    </dgm:pt>
    <dgm:pt modelId="{6C08615A-7D35-4AD1-B1CA-EE0F8543A26A}" type="pres">
      <dgm:prSet presAssocID="{430477C0-25AC-4156-81EA-08422A9F575C}" presName="textRect" presStyleLbl="revTx" presStyleIdx="0" presStyleCnt="4" custScaleX="123503">
        <dgm:presLayoutVars>
          <dgm:chMax val="1"/>
          <dgm:chPref val="1"/>
        </dgm:presLayoutVars>
      </dgm:prSet>
      <dgm:spPr/>
    </dgm:pt>
    <dgm:pt modelId="{A718A84B-6DAB-46B1-B9B2-D6D66B63AAB2}" type="pres">
      <dgm:prSet presAssocID="{5B606434-126F-4CF5-AEDD-54F84A004935}" presName="sibTrans" presStyleCnt="0"/>
      <dgm:spPr/>
    </dgm:pt>
    <dgm:pt modelId="{D7DB8BCE-64C0-4BEF-B09F-2A1BD1DE2EEC}" type="pres">
      <dgm:prSet presAssocID="{091DADA0-2F74-4C5C-9171-C125B51D0BE3}" presName="compNode" presStyleCnt="0"/>
      <dgm:spPr/>
    </dgm:pt>
    <dgm:pt modelId="{AA03B775-3AB2-4F50-B2C0-D98192C6F8D9}" type="pres">
      <dgm:prSet presAssocID="{091DADA0-2F74-4C5C-9171-C125B51D0BE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lectric Car"/>
        </a:ext>
      </dgm:extLst>
    </dgm:pt>
    <dgm:pt modelId="{A43646D7-B226-440E-86B0-4CCD87325BB6}" type="pres">
      <dgm:prSet presAssocID="{091DADA0-2F74-4C5C-9171-C125B51D0BE3}" presName="spaceRect" presStyleCnt="0"/>
      <dgm:spPr/>
    </dgm:pt>
    <dgm:pt modelId="{0DBC9AE2-1E26-4746-AFA2-873C520531FB}" type="pres">
      <dgm:prSet presAssocID="{091DADA0-2F74-4C5C-9171-C125B51D0BE3}" presName="textRect" presStyleLbl="revTx" presStyleIdx="1" presStyleCnt="4" custScaleX="127303">
        <dgm:presLayoutVars>
          <dgm:chMax val="1"/>
          <dgm:chPref val="1"/>
        </dgm:presLayoutVars>
      </dgm:prSet>
      <dgm:spPr/>
    </dgm:pt>
    <dgm:pt modelId="{DCC387B1-46CC-4AD2-BBE2-5CE371C13D92}" type="pres">
      <dgm:prSet presAssocID="{306B6FCA-5BE3-4A9F-8D22-D942DC0F28DE}" presName="sibTrans" presStyleCnt="0"/>
      <dgm:spPr/>
    </dgm:pt>
    <dgm:pt modelId="{AB81A851-E5EC-4DDD-8C33-CD9B45BFA865}" type="pres">
      <dgm:prSet presAssocID="{22807C45-5AEC-4F50-A0BA-10C2730E5206}" presName="compNode" presStyleCnt="0"/>
      <dgm:spPr/>
    </dgm:pt>
    <dgm:pt modelId="{554771DA-D544-45C2-B6A3-8D3BF5E81F47}" type="pres">
      <dgm:prSet presAssocID="{22807C45-5AEC-4F50-A0BA-10C2730E520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twork"/>
        </a:ext>
      </dgm:extLst>
    </dgm:pt>
    <dgm:pt modelId="{ABD1597E-0E01-4BD3-95EF-ACBFB40AFE49}" type="pres">
      <dgm:prSet presAssocID="{22807C45-5AEC-4F50-A0BA-10C2730E5206}" presName="spaceRect" presStyleCnt="0"/>
      <dgm:spPr/>
    </dgm:pt>
    <dgm:pt modelId="{2B090C20-97D9-487A-97CB-EF0892C518B3}" type="pres">
      <dgm:prSet presAssocID="{22807C45-5AEC-4F50-A0BA-10C2730E5206}" presName="textRect" presStyleLbl="revTx" presStyleIdx="2" presStyleCnt="4" custScaleX="129418">
        <dgm:presLayoutVars>
          <dgm:chMax val="1"/>
          <dgm:chPref val="1"/>
        </dgm:presLayoutVars>
      </dgm:prSet>
      <dgm:spPr/>
    </dgm:pt>
    <dgm:pt modelId="{76E7E67A-8DB0-46C7-8DC5-AAC9621C609D}" type="pres">
      <dgm:prSet presAssocID="{CF20F1F2-12E8-4A1B-A002-E04E76C7E425}" presName="sibTrans" presStyleCnt="0"/>
      <dgm:spPr/>
    </dgm:pt>
    <dgm:pt modelId="{AEA59B07-5E29-4379-B015-3FF2FD86259C}" type="pres">
      <dgm:prSet presAssocID="{30B886D4-D91A-475C-AA8D-D09C3D07393A}" presName="compNode" presStyleCnt="0"/>
      <dgm:spPr/>
    </dgm:pt>
    <dgm:pt modelId="{35E76675-1389-487A-BF31-179F5D5FFDD3}" type="pres">
      <dgm:prSet presAssocID="{30B886D4-D91A-475C-AA8D-D09C3D07393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ycle with People"/>
        </a:ext>
      </dgm:extLst>
    </dgm:pt>
    <dgm:pt modelId="{032E00DD-B789-4672-B7B6-F9302D571A36}" type="pres">
      <dgm:prSet presAssocID="{30B886D4-D91A-475C-AA8D-D09C3D07393A}" presName="spaceRect" presStyleCnt="0"/>
      <dgm:spPr/>
    </dgm:pt>
    <dgm:pt modelId="{8308479B-DB85-4E22-98AB-AF574BEC9533}" type="pres">
      <dgm:prSet presAssocID="{30B886D4-D91A-475C-AA8D-D09C3D07393A}" presName="textRect" presStyleLbl="revTx" presStyleIdx="3" presStyleCnt="4" custScaleX="137506">
        <dgm:presLayoutVars>
          <dgm:chMax val="1"/>
          <dgm:chPref val="1"/>
        </dgm:presLayoutVars>
      </dgm:prSet>
      <dgm:spPr/>
    </dgm:pt>
  </dgm:ptLst>
  <dgm:cxnLst>
    <dgm:cxn modelId="{19574F28-0D5F-4E41-8B21-A9947EBAD1A6}" type="presOf" srcId="{430477C0-25AC-4156-81EA-08422A9F575C}" destId="{6C08615A-7D35-4AD1-B1CA-EE0F8543A26A}" srcOrd="0" destOrd="0" presId="urn:microsoft.com/office/officeart/2018/2/layout/IconLabelList"/>
    <dgm:cxn modelId="{2E476566-F634-46FD-8088-678ECE2F5A16}" type="presOf" srcId="{091DADA0-2F74-4C5C-9171-C125B51D0BE3}" destId="{0DBC9AE2-1E26-4746-AFA2-873C520531FB}" srcOrd="0" destOrd="0" presId="urn:microsoft.com/office/officeart/2018/2/layout/IconLabelList"/>
    <dgm:cxn modelId="{9C047576-ADF6-457A-8E61-A495D04446AE}" srcId="{BD57909F-19F6-4B77-A7EB-7D9ACA9C3669}" destId="{30B886D4-D91A-475C-AA8D-D09C3D07393A}" srcOrd="3" destOrd="0" parTransId="{C2AD0DA9-D638-4AB5-A53D-DD3ED4DF9672}" sibTransId="{835D6B35-5D9D-447C-AF9A-BCEF50DAC98E}"/>
    <dgm:cxn modelId="{ECDD5884-6CFE-42AF-9FD6-E656426A9422}" srcId="{BD57909F-19F6-4B77-A7EB-7D9ACA9C3669}" destId="{22807C45-5AEC-4F50-A0BA-10C2730E5206}" srcOrd="2" destOrd="0" parTransId="{7CEBCFB1-25BB-4B9B-96C5-CB31F9516069}" sibTransId="{CF20F1F2-12E8-4A1B-A002-E04E76C7E425}"/>
    <dgm:cxn modelId="{BB1F08A5-40B2-474F-8399-AEB7485FD29F}" type="presOf" srcId="{30B886D4-D91A-475C-AA8D-D09C3D07393A}" destId="{8308479B-DB85-4E22-98AB-AF574BEC9533}" srcOrd="0" destOrd="0" presId="urn:microsoft.com/office/officeart/2018/2/layout/IconLabelList"/>
    <dgm:cxn modelId="{0F4072C6-07A8-4BC0-8DCB-00431B3584DA}" type="presOf" srcId="{22807C45-5AEC-4F50-A0BA-10C2730E5206}" destId="{2B090C20-97D9-487A-97CB-EF0892C518B3}" srcOrd="0" destOrd="0" presId="urn:microsoft.com/office/officeart/2018/2/layout/IconLabelList"/>
    <dgm:cxn modelId="{44B4D7CB-F11A-4BE1-9958-C77107453E42}" srcId="{BD57909F-19F6-4B77-A7EB-7D9ACA9C3669}" destId="{430477C0-25AC-4156-81EA-08422A9F575C}" srcOrd="0" destOrd="0" parTransId="{B4BD57A7-F385-413A-B48E-90C767FE5CEC}" sibTransId="{5B606434-126F-4CF5-AEDD-54F84A004935}"/>
    <dgm:cxn modelId="{C4CBEDDB-606D-4106-9ECB-D94D086CF3A4}" type="presOf" srcId="{BD57909F-19F6-4B77-A7EB-7D9ACA9C3669}" destId="{208FE292-97D2-49C2-A636-3A0FA4BDF4E7}" srcOrd="0" destOrd="0" presId="urn:microsoft.com/office/officeart/2018/2/layout/IconLabelList"/>
    <dgm:cxn modelId="{DC79F7E0-7A53-4C70-8A10-130C3562F099}" srcId="{BD57909F-19F6-4B77-A7EB-7D9ACA9C3669}" destId="{091DADA0-2F74-4C5C-9171-C125B51D0BE3}" srcOrd="1" destOrd="0" parTransId="{E2D70526-A85F-4EA9-AB00-53733D5D576A}" sibTransId="{306B6FCA-5BE3-4A9F-8D22-D942DC0F28DE}"/>
    <dgm:cxn modelId="{D8236D6E-69F3-4D42-ADB3-678C3D8DEEC2}" type="presParOf" srcId="{208FE292-97D2-49C2-A636-3A0FA4BDF4E7}" destId="{F500654B-F72B-4D0C-80E8-E4B197ED0D44}" srcOrd="0" destOrd="0" presId="urn:microsoft.com/office/officeart/2018/2/layout/IconLabelList"/>
    <dgm:cxn modelId="{D1808FBC-E11D-4DEC-91B6-FE54488DB3EE}" type="presParOf" srcId="{F500654B-F72B-4D0C-80E8-E4B197ED0D44}" destId="{5E9EF387-BF9A-40A0-9C1C-66236C33ED23}" srcOrd="0" destOrd="0" presId="urn:microsoft.com/office/officeart/2018/2/layout/IconLabelList"/>
    <dgm:cxn modelId="{6060E69F-F300-4C90-AAC3-D2143E3F7BCD}" type="presParOf" srcId="{F500654B-F72B-4D0C-80E8-E4B197ED0D44}" destId="{98596286-8024-4280-AC69-FA23962C3A4A}" srcOrd="1" destOrd="0" presId="urn:microsoft.com/office/officeart/2018/2/layout/IconLabelList"/>
    <dgm:cxn modelId="{35142467-0DF7-4A1D-9242-BBD0FFA061A7}" type="presParOf" srcId="{F500654B-F72B-4D0C-80E8-E4B197ED0D44}" destId="{6C08615A-7D35-4AD1-B1CA-EE0F8543A26A}" srcOrd="2" destOrd="0" presId="urn:microsoft.com/office/officeart/2018/2/layout/IconLabelList"/>
    <dgm:cxn modelId="{736D2984-7146-4448-85B3-A60BCE07B540}" type="presParOf" srcId="{208FE292-97D2-49C2-A636-3A0FA4BDF4E7}" destId="{A718A84B-6DAB-46B1-B9B2-D6D66B63AAB2}" srcOrd="1" destOrd="0" presId="urn:microsoft.com/office/officeart/2018/2/layout/IconLabelList"/>
    <dgm:cxn modelId="{310D34C2-F71D-420C-9C18-4BA9C62B4CAA}" type="presParOf" srcId="{208FE292-97D2-49C2-A636-3A0FA4BDF4E7}" destId="{D7DB8BCE-64C0-4BEF-B09F-2A1BD1DE2EEC}" srcOrd="2" destOrd="0" presId="urn:microsoft.com/office/officeart/2018/2/layout/IconLabelList"/>
    <dgm:cxn modelId="{BFBA2C38-E803-4FBF-9342-117D5968FC00}" type="presParOf" srcId="{D7DB8BCE-64C0-4BEF-B09F-2A1BD1DE2EEC}" destId="{AA03B775-3AB2-4F50-B2C0-D98192C6F8D9}" srcOrd="0" destOrd="0" presId="urn:microsoft.com/office/officeart/2018/2/layout/IconLabelList"/>
    <dgm:cxn modelId="{37E514EB-3BD0-4A1F-A258-70C83FE3A5DA}" type="presParOf" srcId="{D7DB8BCE-64C0-4BEF-B09F-2A1BD1DE2EEC}" destId="{A43646D7-B226-440E-86B0-4CCD87325BB6}" srcOrd="1" destOrd="0" presId="urn:microsoft.com/office/officeart/2018/2/layout/IconLabelList"/>
    <dgm:cxn modelId="{B4689689-7A33-4227-BAEF-D31B24792BD7}" type="presParOf" srcId="{D7DB8BCE-64C0-4BEF-B09F-2A1BD1DE2EEC}" destId="{0DBC9AE2-1E26-4746-AFA2-873C520531FB}" srcOrd="2" destOrd="0" presId="urn:microsoft.com/office/officeart/2018/2/layout/IconLabelList"/>
    <dgm:cxn modelId="{6D483557-35FD-4630-9DD9-1DA1DC2E3F53}" type="presParOf" srcId="{208FE292-97D2-49C2-A636-3A0FA4BDF4E7}" destId="{DCC387B1-46CC-4AD2-BBE2-5CE371C13D92}" srcOrd="3" destOrd="0" presId="urn:microsoft.com/office/officeart/2018/2/layout/IconLabelList"/>
    <dgm:cxn modelId="{ABE8CBEB-9A11-4F8F-A0EC-CFED9A3C08DD}" type="presParOf" srcId="{208FE292-97D2-49C2-A636-3A0FA4BDF4E7}" destId="{AB81A851-E5EC-4DDD-8C33-CD9B45BFA865}" srcOrd="4" destOrd="0" presId="urn:microsoft.com/office/officeart/2018/2/layout/IconLabelList"/>
    <dgm:cxn modelId="{6CACB0F3-4182-414F-9E10-8B537351F5AD}" type="presParOf" srcId="{AB81A851-E5EC-4DDD-8C33-CD9B45BFA865}" destId="{554771DA-D544-45C2-B6A3-8D3BF5E81F47}" srcOrd="0" destOrd="0" presId="urn:microsoft.com/office/officeart/2018/2/layout/IconLabelList"/>
    <dgm:cxn modelId="{2CA0E8EF-1759-4EC8-B2E6-283AA0347D61}" type="presParOf" srcId="{AB81A851-E5EC-4DDD-8C33-CD9B45BFA865}" destId="{ABD1597E-0E01-4BD3-95EF-ACBFB40AFE49}" srcOrd="1" destOrd="0" presId="urn:microsoft.com/office/officeart/2018/2/layout/IconLabelList"/>
    <dgm:cxn modelId="{BFF99CAC-AF05-4E71-AD8C-96F957BBFD5B}" type="presParOf" srcId="{AB81A851-E5EC-4DDD-8C33-CD9B45BFA865}" destId="{2B090C20-97D9-487A-97CB-EF0892C518B3}" srcOrd="2" destOrd="0" presId="urn:microsoft.com/office/officeart/2018/2/layout/IconLabelList"/>
    <dgm:cxn modelId="{276B6575-6084-4FEB-B5E4-B6AB4A7FF17E}" type="presParOf" srcId="{208FE292-97D2-49C2-A636-3A0FA4BDF4E7}" destId="{76E7E67A-8DB0-46C7-8DC5-AAC9621C609D}" srcOrd="5" destOrd="0" presId="urn:microsoft.com/office/officeart/2018/2/layout/IconLabelList"/>
    <dgm:cxn modelId="{65FEE60D-07A1-4051-9210-883C52600E16}" type="presParOf" srcId="{208FE292-97D2-49C2-A636-3A0FA4BDF4E7}" destId="{AEA59B07-5E29-4379-B015-3FF2FD86259C}" srcOrd="6" destOrd="0" presId="urn:microsoft.com/office/officeart/2018/2/layout/IconLabelList"/>
    <dgm:cxn modelId="{F593C9F7-B359-4010-B39C-C7DBE579D27F}" type="presParOf" srcId="{AEA59B07-5E29-4379-B015-3FF2FD86259C}" destId="{35E76675-1389-487A-BF31-179F5D5FFDD3}" srcOrd="0" destOrd="0" presId="urn:microsoft.com/office/officeart/2018/2/layout/IconLabelList"/>
    <dgm:cxn modelId="{A146A118-ECCB-4A3B-AE11-8666DD89A16B}" type="presParOf" srcId="{AEA59B07-5E29-4379-B015-3FF2FD86259C}" destId="{032E00DD-B789-4672-B7B6-F9302D571A36}" srcOrd="1" destOrd="0" presId="urn:microsoft.com/office/officeart/2018/2/layout/IconLabelList"/>
    <dgm:cxn modelId="{E38DAF7B-77B8-42FF-9BAD-42E7C9A2D10E}" type="presParOf" srcId="{AEA59B07-5E29-4379-B015-3FF2FD86259C}" destId="{8308479B-DB85-4E22-98AB-AF574BEC9533}"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2FDC63-054F-49A1-B61A-23063542014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9E3D18A-4735-403D-9663-ED12EA1F2B3F}">
      <dgm:prSet/>
      <dgm:spPr/>
      <dgm:t>
        <a:bodyPr/>
        <a:lstStyle/>
        <a:p>
          <a:r>
            <a:rPr lang="en-ZA" dirty="0"/>
            <a:t>METHODOLOGICAL APPROACH</a:t>
          </a:r>
          <a:endParaRPr lang="en-US" dirty="0"/>
        </a:p>
      </dgm:t>
    </dgm:pt>
    <dgm:pt modelId="{C2E29E2C-0E23-4244-8631-10189158D137}" type="parTrans" cxnId="{0CAA392F-71E2-46D1-9FA9-1CB5FE5F2E4D}">
      <dgm:prSet/>
      <dgm:spPr/>
      <dgm:t>
        <a:bodyPr/>
        <a:lstStyle/>
        <a:p>
          <a:endParaRPr lang="en-US"/>
        </a:p>
      </dgm:t>
    </dgm:pt>
    <dgm:pt modelId="{F479EA3C-49F1-49E0-BD89-ACDD98217A63}" type="sibTrans" cxnId="{0CAA392F-71E2-46D1-9FA9-1CB5FE5F2E4D}">
      <dgm:prSet/>
      <dgm:spPr/>
      <dgm:t>
        <a:bodyPr/>
        <a:lstStyle/>
        <a:p>
          <a:endParaRPr lang="en-US"/>
        </a:p>
      </dgm:t>
    </dgm:pt>
    <dgm:pt modelId="{A6275249-3EDA-4032-A92F-1B0DB71ED703}">
      <dgm:prSet custT="1"/>
      <dgm:spPr/>
      <dgm:t>
        <a:bodyPr/>
        <a:lstStyle/>
        <a:p>
          <a:r>
            <a:rPr lang="en-ZA" sz="2000" dirty="0"/>
            <a:t>Critical Realism  [empirical, actual, real</a:t>
          </a:r>
          <a:r>
            <a:rPr lang="en-ZA" sz="1800" dirty="0"/>
            <a:t>]</a:t>
          </a:r>
          <a:endParaRPr lang="en-US" sz="1800" dirty="0"/>
        </a:p>
      </dgm:t>
    </dgm:pt>
    <dgm:pt modelId="{0158ADCB-E93F-42B3-9566-97DC5BA7BA94}" type="parTrans" cxnId="{C8FDC7D8-29D3-467D-AB77-ADC3D1C4804C}">
      <dgm:prSet/>
      <dgm:spPr/>
      <dgm:t>
        <a:bodyPr/>
        <a:lstStyle/>
        <a:p>
          <a:endParaRPr lang="en-US"/>
        </a:p>
      </dgm:t>
    </dgm:pt>
    <dgm:pt modelId="{258B2661-8A1E-449A-AE70-086A1BCF9BEF}" type="sibTrans" cxnId="{C8FDC7D8-29D3-467D-AB77-ADC3D1C4804C}">
      <dgm:prSet/>
      <dgm:spPr/>
      <dgm:t>
        <a:bodyPr/>
        <a:lstStyle/>
        <a:p>
          <a:endParaRPr lang="en-US"/>
        </a:p>
      </dgm:t>
    </dgm:pt>
    <dgm:pt modelId="{E57E78C7-F1D0-4B97-AD61-2E2671068331}">
      <dgm:prSet custT="1"/>
      <dgm:spPr/>
      <dgm:t>
        <a:bodyPr/>
        <a:lstStyle/>
        <a:p>
          <a:r>
            <a:rPr lang="en-ZA" sz="2000" dirty="0"/>
            <a:t>Actor-Network Theory</a:t>
          </a:r>
          <a:endParaRPr lang="en-US" sz="2000" dirty="0"/>
        </a:p>
      </dgm:t>
    </dgm:pt>
    <dgm:pt modelId="{604BFC2C-C239-431B-AD51-82CC14817E68}" type="parTrans" cxnId="{A2BA2F4A-6093-400A-99BC-8642272E6B2E}">
      <dgm:prSet/>
      <dgm:spPr/>
      <dgm:t>
        <a:bodyPr/>
        <a:lstStyle/>
        <a:p>
          <a:endParaRPr lang="en-US"/>
        </a:p>
      </dgm:t>
    </dgm:pt>
    <dgm:pt modelId="{1EC3142D-B45F-4D8D-A16F-7B3715D4948A}" type="sibTrans" cxnId="{A2BA2F4A-6093-400A-99BC-8642272E6B2E}">
      <dgm:prSet/>
      <dgm:spPr/>
      <dgm:t>
        <a:bodyPr/>
        <a:lstStyle/>
        <a:p>
          <a:endParaRPr lang="en-US"/>
        </a:p>
      </dgm:t>
    </dgm:pt>
    <dgm:pt modelId="{4EEB4D3F-9858-48B7-976B-C9C03F200D32}">
      <dgm:prSet custT="1"/>
      <dgm:spPr/>
      <dgm:t>
        <a:bodyPr/>
        <a:lstStyle/>
        <a:p>
          <a:r>
            <a:rPr lang="en-ZA" sz="2000" dirty="0"/>
            <a:t>Systems Thinking</a:t>
          </a:r>
          <a:endParaRPr lang="en-US" sz="2000" dirty="0"/>
        </a:p>
      </dgm:t>
    </dgm:pt>
    <dgm:pt modelId="{0C128807-B133-4C78-8F88-9738B6781160}" type="parTrans" cxnId="{C0515E09-BDBA-46D6-978F-CFC15AC7DB1A}">
      <dgm:prSet/>
      <dgm:spPr/>
      <dgm:t>
        <a:bodyPr/>
        <a:lstStyle/>
        <a:p>
          <a:endParaRPr lang="en-US"/>
        </a:p>
      </dgm:t>
    </dgm:pt>
    <dgm:pt modelId="{A702C64D-9DBD-43ED-B7C0-BF59D922BFFD}" type="sibTrans" cxnId="{C0515E09-BDBA-46D6-978F-CFC15AC7DB1A}">
      <dgm:prSet/>
      <dgm:spPr/>
      <dgm:t>
        <a:bodyPr/>
        <a:lstStyle/>
        <a:p>
          <a:endParaRPr lang="en-US"/>
        </a:p>
      </dgm:t>
    </dgm:pt>
    <dgm:pt modelId="{DFC4C415-C744-449C-BFC6-413E32DF8D8D}" type="pres">
      <dgm:prSet presAssocID="{A92FDC63-054F-49A1-B61A-230635420142}" presName="root" presStyleCnt="0">
        <dgm:presLayoutVars>
          <dgm:dir/>
          <dgm:resizeHandles val="exact"/>
        </dgm:presLayoutVars>
      </dgm:prSet>
      <dgm:spPr/>
    </dgm:pt>
    <dgm:pt modelId="{0010E48E-F1FF-4E9D-98D0-8B7C10B51C1A}" type="pres">
      <dgm:prSet presAssocID="{29E3D18A-4735-403D-9663-ED12EA1F2B3F}" presName="compNode" presStyleCnt="0"/>
      <dgm:spPr/>
    </dgm:pt>
    <dgm:pt modelId="{96E396E1-375C-4056-B79A-005A270FBA6B}" type="pres">
      <dgm:prSet presAssocID="{29E3D18A-4735-403D-9663-ED12EA1F2B3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EFC0F80E-6F87-4CBF-818F-13A8D5DBC9B4}" type="pres">
      <dgm:prSet presAssocID="{29E3D18A-4735-403D-9663-ED12EA1F2B3F}" presName="spaceRect" presStyleCnt="0"/>
      <dgm:spPr/>
    </dgm:pt>
    <dgm:pt modelId="{C59A4F9B-EB72-460E-AA8A-DA925C27629B}" type="pres">
      <dgm:prSet presAssocID="{29E3D18A-4735-403D-9663-ED12EA1F2B3F}" presName="textRect" presStyleLbl="revTx" presStyleIdx="0" presStyleCnt="4">
        <dgm:presLayoutVars>
          <dgm:chMax val="1"/>
          <dgm:chPref val="1"/>
        </dgm:presLayoutVars>
      </dgm:prSet>
      <dgm:spPr/>
    </dgm:pt>
    <dgm:pt modelId="{4D233499-4251-4D87-8BC2-76CC911667E7}" type="pres">
      <dgm:prSet presAssocID="{F479EA3C-49F1-49E0-BD89-ACDD98217A63}" presName="sibTrans" presStyleCnt="0"/>
      <dgm:spPr/>
    </dgm:pt>
    <dgm:pt modelId="{753E44C6-B79A-4C5C-A74F-A037999BA36E}" type="pres">
      <dgm:prSet presAssocID="{A6275249-3EDA-4032-A92F-1B0DB71ED703}" presName="compNode" presStyleCnt="0"/>
      <dgm:spPr/>
    </dgm:pt>
    <dgm:pt modelId="{7604A979-5C93-4722-9DBF-888448F07CDD}" type="pres">
      <dgm:prSet presAssocID="{A6275249-3EDA-4032-A92F-1B0DB71ED70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7524F602-54CC-47CE-BEA1-849DA20529F2}" type="pres">
      <dgm:prSet presAssocID="{A6275249-3EDA-4032-A92F-1B0DB71ED703}" presName="spaceRect" presStyleCnt="0"/>
      <dgm:spPr/>
    </dgm:pt>
    <dgm:pt modelId="{D2D69A06-94D9-4054-87A2-01AB074D2D0A}" type="pres">
      <dgm:prSet presAssocID="{A6275249-3EDA-4032-A92F-1B0DB71ED703}" presName="textRect" presStyleLbl="revTx" presStyleIdx="1" presStyleCnt="4">
        <dgm:presLayoutVars>
          <dgm:chMax val="1"/>
          <dgm:chPref val="1"/>
        </dgm:presLayoutVars>
      </dgm:prSet>
      <dgm:spPr/>
    </dgm:pt>
    <dgm:pt modelId="{6F1F9AF3-AB02-4683-97B5-9B6F49AA35A1}" type="pres">
      <dgm:prSet presAssocID="{258B2661-8A1E-449A-AE70-086A1BCF9BEF}" presName="sibTrans" presStyleCnt="0"/>
      <dgm:spPr/>
    </dgm:pt>
    <dgm:pt modelId="{87474829-AFBF-4456-840C-E12AE801A73E}" type="pres">
      <dgm:prSet presAssocID="{E57E78C7-F1D0-4B97-AD61-2E2671068331}" presName="compNode" presStyleCnt="0"/>
      <dgm:spPr/>
    </dgm:pt>
    <dgm:pt modelId="{4D816FD9-D90A-4887-8142-B73BC81D7DAA}" type="pres">
      <dgm:prSet presAssocID="{E57E78C7-F1D0-4B97-AD61-2E267106833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ama"/>
        </a:ext>
      </dgm:extLst>
    </dgm:pt>
    <dgm:pt modelId="{1386D6EA-D584-40AE-B1B2-EB26D2E38B70}" type="pres">
      <dgm:prSet presAssocID="{E57E78C7-F1D0-4B97-AD61-2E2671068331}" presName="spaceRect" presStyleCnt="0"/>
      <dgm:spPr/>
    </dgm:pt>
    <dgm:pt modelId="{5FF2EA6A-A87D-4E54-B437-DF8E3D8FBF90}" type="pres">
      <dgm:prSet presAssocID="{E57E78C7-F1D0-4B97-AD61-2E2671068331}" presName="textRect" presStyleLbl="revTx" presStyleIdx="2" presStyleCnt="4">
        <dgm:presLayoutVars>
          <dgm:chMax val="1"/>
          <dgm:chPref val="1"/>
        </dgm:presLayoutVars>
      </dgm:prSet>
      <dgm:spPr/>
    </dgm:pt>
    <dgm:pt modelId="{567B837F-D32A-44EF-8F8A-B668247250B1}" type="pres">
      <dgm:prSet presAssocID="{1EC3142D-B45F-4D8D-A16F-7B3715D4948A}" presName="sibTrans" presStyleCnt="0"/>
      <dgm:spPr/>
    </dgm:pt>
    <dgm:pt modelId="{5282ABCA-3987-4FC7-9803-A420961CA86C}" type="pres">
      <dgm:prSet presAssocID="{4EEB4D3F-9858-48B7-976B-C9C03F200D32}" presName="compNode" presStyleCnt="0"/>
      <dgm:spPr/>
    </dgm:pt>
    <dgm:pt modelId="{D22ED255-6AC2-42D4-9DD5-3D5F06C7E20B}" type="pres">
      <dgm:prSet presAssocID="{4EEB4D3F-9858-48B7-976B-C9C03F200D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6A39A159-893C-4D32-B3EA-4DAB460AA740}" type="pres">
      <dgm:prSet presAssocID="{4EEB4D3F-9858-48B7-976B-C9C03F200D32}" presName="spaceRect" presStyleCnt="0"/>
      <dgm:spPr/>
    </dgm:pt>
    <dgm:pt modelId="{CD017DA8-8779-490D-8902-9178B4CD07BF}" type="pres">
      <dgm:prSet presAssocID="{4EEB4D3F-9858-48B7-976B-C9C03F200D32}" presName="textRect" presStyleLbl="revTx" presStyleIdx="3" presStyleCnt="4">
        <dgm:presLayoutVars>
          <dgm:chMax val="1"/>
          <dgm:chPref val="1"/>
        </dgm:presLayoutVars>
      </dgm:prSet>
      <dgm:spPr/>
    </dgm:pt>
  </dgm:ptLst>
  <dgm:cxnLst>
    <dgm:cxn modelId="{EE35C305-CBCA-46E2-8032-04C2D9DB602E}" type="presOf" srcId="{A92FDC63-054F-49A1-B61A-230635420142}" destId="{DFC4C415-C744-449C-BFC6-413E32DF8D8D}" srcOrd="0" destOrd="0" presId="urn:microsoft.com/office/officeart/2018/2/layout/IconLabelList"/>
    <dgm:cxn modelId="{FB570509-F5E0-4CCB-AEC8-123CE5FEFAB4}" type="presOf" srcId="{4EEB4D3F-9858-48B7-976B-C9C03F200D32}" destId="{CD017DA8-8779-490D-8902-9178B4CD07BF}" srcOrd="0" destOrd="0" presId="urn:microsoft.com/office/officeart/2018/2/layout/IconLabelList"/>
    <dgm:cxn modelId="{C0515E09-BDBA-46D6-978F-CFC15AC7DB1A}" srcId="{A92FDC63-054F-49A1-B61A-230635420142}" destId="{4EEB4D3F-9858-48B7-976B-C9C03F200D32}" srcOrd="3" destOrd="0" parTransId="{0C128807-B133-4C78-8F88-9738B6781160}" sibTransId="{A702C64D-9DBD-43ED-B7C0-BF59D922BFFD}"/>
    <dgm:cxn modelId="{E222A516-11E5-4628-A94D-65A6E669C30E}" type="presOf" srcId="{A6275249-3EDA-4032-A92F-1B0DB71ED703}" destId="{D2D69A06-94D9-4054-87A2-01AB074D2D0A}" srcOrd="0" destOrd="0" presId="urn:microsoft.com/office/officeart/2018/2/layout/IconLabelList"/>
    <dgm:cxn modelId="{0CAA392F-71E2-46D1-9FA9-1CB5FE5F2E4D}" srcId="{A92FDC63-054F-49A1-B61A-230635420142}" destId="{29E3D18A-4735-403D-9663-ED12EA1F2B3F}" srcOrd="0" destOrd="0" parTransId="{C2E29E2C-0E23-4244-8631-10189158D137}" sibTransId="{F479EA3C-49F1-49E0-BD89-ACDD98217A63}"/>
    <dgm:cxn modelId="{A2BA2F4A-6093-400A-99BC-8642272E6B2E}" srcId="{A92FDC63-054F-49A1-B61A-230635420142}" destId="{E57E78C7-F1D0-4B97-AD61-2E2671068331}" srcOrd="2" destOrd="0" parTransId="{604BFC2C-C239-431B-AD51-82CC14817E68}" sibTransId="{1EC3142D-B45F-4D8D-A16F-7B3715D4948A}"/>
    <dgm:cxn modelId="{9FA08273-F7F7-4F6B-9622-791716D557E7}" type="presOf" srcId="{E57E78C7-F1D0-4B97-AD61-2E2671068331}" destId="{5FF2EA6A-A87D-4E54-B437-DF8E3D8FBF90}" srcOrd="0" destOrd="0" presId="urn:microsoft.com/office/officeart/2018/2/layout/IconLabelList"/>
    <dgm:cxn modelId="{3C183459-C5B5-45C2-888E-9BFD65D6FD36}" type="presOf" srcId="{29E3D18A-4735-403D-9663-ED12EA1F2B3F}" destId="{C59A4F9B-EB72-460E-AA8A-DA925C27629B}" srcOrd="0" destOrd="0" presId="urn:microsoft.com/office/officeart/2018/2/layout/IconLabelList"/>
    <dgm:cxn modelId="{C8FDC7D8-29D3-467D-AB77-ADC3D1C4804C}" srcId="{A92FDC63-054F-49A1-B61A-230635420142}" destId="{A6275249-3EDA-4032-A92F-1B0DB71ED703}" srcOrd="1" destOrd="0" parTransId="{0158ADCB-E93F-42B3-9566-97DC5BA7BA94}" sibTransId="{258B2661-8A1E-449A-AE70-086A1BCF9BEF}"/>
    <dgm:cxn modelId="{D16FD28C-D218-44B4-A187-73383F338AB2}" type="presParOf" srcId="{DFC4C415-C744-449C-BFC6-413E32DF8D8D}" destId="{0010E48E-F1FF-4E9D-98D0-8B7C10B51C1A}" srcOrd="0" destOrd="0" presId="urn:microsoft.com/office/officeart/2018/2/layout/IconLabelList"/>
    <dgm:cxn modelId="{FCD6D1C8-BDC4-4327-96F6-D3FA6300C5FD}" type="presParOf" srcId="{0010E48E-F1FF-4E9D-98D0-8B7C10B51C1A}" destId="{96E396E1-375C-4056-B79A-005A270FBA6B}" srcOrd="0" destOrd="0" presId="urn:microsoft.com/office/officeart/2018/2/layout/IconLabelList"/>
    <dgm:cxn modelId="{ACE28524-0C38-47E6-AE9B-831CB63A6AE0}" type="presParOf" srcId="{0010E48E-F1FF-4E9D-98D0-8B7C10B51C1A}" destId="{EFC0F80E-6F87-4CBF-818F-13A8D5DBC9B4}" srcOrd="1" destOrd="0" presId="urn:microsoft.com/office/officeart/2018/2/layout/IconLabelList"/>
    <dgm:cxn modelId="{BFB3E80B-7A72-40D1-B811-CA3C3CB4F202}" type="presParOf" srcId="{0010E48E-F1FF-4E9D-98D0-8B7C10B51C1A}" destId="{C59A4F9B-EB72-460E-AA8A-DA925C27629B}" srcOrd="2" destOrd="0" presId="urn:microsoft.com/office/officeart/2018/2/layout/IconLabelList"/>
    <dgm:cxn modelId="{601B6E6A-291F-480E-B557-7CF859E44FBD}" type="presParOf" srcId="{DFC4C415-C744-449C-BFC6-413E32DF8D8D}" destId="{4D233499-4251-4D87-8BC2-76CC911667E7}" srcOrd="1" destOrd="0" presId="urn:microsoft.com/office/officeart/2018/2/layout/IconLabelList"/>
    <dgm:cxn modelId="{6D603762-8003-4D5C-91F8-0CFA72C5EE9E}" type="presParOf" srcId="{DFC4C415-C744-449C-BFC6-413E32DF8D8D}" destId="{753E44C6-B79A-4C5C-A74F-A037999BA36E}" srcOrd="2" destOrd="0" presId="urn:microsoft.com/office/officeart/2018/2/layout/IconLabelList"/>
    <dgm:cxn modelId="{03F64C7F-E76C-4529-B80D-0F567932ABA3}" type="presParOf" srcId="{753E44C6-B79A-4C5C-A74F-A037999BA36E}" destId="{7604A979-5C93-4722-9DBF-888448F07CDD}" srcOrd="0" destOrd="0" presId="urn:microsoft.com/office/officeart/2018/2/layout/IconLabelList"/>
    <dgm:cxn modelId="{EFFA5AE0-2E03-4848-A172-97B04F98396E}" type="presParOf" srcId="{753E44C6-B79A-4C5C-A74F-A037999BA36E}" destId="{7524F602-54CC-47CE-BEA1-849DA20529F2}" srcOrd="1" destOrd="0" presId="urn:microsoft.com/office/officeart/2018/2/layout/IconLabelList"/>
    <dgm:cxn modelId="{969170EC-AC9C-49AC-A83A-D9350A60D01E}" type="presParOf" srcId="{753E44C6-B79A-4C5C-A74F-A037999BA36E}" destId="{D2D69A06-94D9-4054-87A2-01AB074D2D0A}" srcOrd="2" destOrd="0" presId="urn:microsoft.com/office/officeart/2018/2/layout/IconLabelList"/>
    <dgm:cxn modelId="{4D0EA1D0-FFBC-44FC-BC6C-20A5F04AFC0C}" type="presParOf" srcId="{DFC4C415-C744-449C-BFC6-413E32DF8D8D}" destId="{6F1F9AF3-AB02-4683-97B5-9B6F49AA35A1}" srcOrd="3" destOrd="0" presId="urn:microsoft.com/office/officeart/2018/2/layout/IconLabelList"/>
    <dgm:cxn modelId="{F809FDA4-1AB7-429D-AEB2-7167E891C942}" type="presParOf" srcId="{DFC4C415-C744-449C-BFC6-413E32DF8D8D}" destId="{87474829-AFBF-4456-840C-E12AE801A73E}" srcOrd="4" destOrd="0" presId="urn:microsoft.com/office/officeart/2018/2/layout/IconLabelList"/>
    <dgm:cxn modelId="{053E1901-707E-4570-ADFE-46B553588C33}" type="presParOf" srcId="{87474829-AFBF-4456-840C-E12AE801A73E}" destId="{4D816FD9-D90A-4887-8142-B73BC81D7DAA}" srcOrd="0" destOrd="0" presId="urn:microsoft.com/office/officeart/2018/2/layout/IconLabelList"/>
    <dgm:cxn modelId="{26689EB2-9E47-49FA-BDC7-D7A10E0CE49E}" type="presParOf" srcId="{87474829-AFBF-4456-840C-E12AE801A73E}" destId="{1386D6EA-D584-40AE-B1B2-EB26D2E38B70}" srcOrd="1" destOrd="0" presId="urn:microsoft.com/office/officeart/2018/2/layout/IconLabelList"/>
    <dgm:cxn modelId="{F2D1E18F-26E5-4C3E-A27A-1D4BA890CD65}" type="presParOf" srcId="{87474829-AFBF-4456-840C-E12AE801A73E}" destId="{5FF2EA6A-A87D-4E54-B437-DF8E3D8FBF90}" srcOrd="2" destOrd="0" presId="urn:microsoft.com/office/officeart/2018/2/layout/IconLabelList"/>
    <dgm:cxn modelId="{036737AE-F809-4E58-AE9D-D4D3C350699D}" type="presParOf" srcId="{DFC4C415-C744-449C-BFC6-413E32DF8D8D}" destId="{567B837F-D32A-44EF-8F8A-B668247250B1}" srcOrd="5" destOrd="0" presId="urn:microsoft.com/office/officeart/2018/2/layout/IconLabelList"/>
    <dgm:cxn modelId="{903463BF-D9FF-4B7E-94BF-261C2F89A7D9}" type="presParOf" srcId="{DFC4C415-C744-449C-BFC6-413E32DF8D8D}" destId="{5282ABCA-3987-4FC7-9803-A420961CA86C}" srcOrd="6" destOrd="0" presId="urn:microsoft.com/office/officeart/2018/2/layout/IconLabelList"/>
    <dgm:cxn modelId="{401FBC80-0CDA-4876-A7C1-839979B6F548}" type="presParOf" srcId="{5282ABCA-3987-4FC7-9803-A420961CA86C}" destId="{D22ED255-6AC2-42D4-9DD5-3D5F06C7E20B}" srcOrd="0" destOrd="0" presId="urn:microsoft.com/office/officeart/2018/2/layout/IconLabelList"/>
    <dgm:cxn modelId="{F5D03FB8-A8CD-49AD-B559-668B6A87E87F}" type="presParOf" srcId="{5282ABCA-3987-4FC7-9803-A420961CA86C}" destId="{6A39A159-893C-4D32-B3EA-4DAB460AA740}" srcOrd="1" destOrd="0" presId="urn:microsoft.com/office/officeart/2018/2/layout/IconLabelList"/>
    <dgm:cxn modelId="{45677A34-F912-4341-BE49-325DFCE38DCA}" type="presParOf" srcId="{5282ABCA-3987-4FC7-9803-A420961CA86C}" destId="{CD017DA8-8779-490D-8902-9178B4CD07BF}"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EF387-BF9A-40A0-9C1C-66236C33ED23}">
      <dsp:nvSpPr>
        <dsp:cNvPr id="0" name=""/>
        <dsp:cNvSpPr/>
      </dsp:nvSpPr>
      <dsp:spPr>
        <a:xfrm>
          <a:off x="577544" y="865332"/>
          <a:ext cx="659707" cy="6597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08615A-7D35-4AD1-B1CA-EE0F8543A26A}">
      <dsp:nvSpPr>
        <dsp:cNvPr id="0" name=""/>
        <dsp:cNvSpPr/>
      </dsp:nvSpPr>
      <dsp:spPr>
        <a:xfrm>
          <a:off x="2111" y="1781683"/>
          <a:ext cx="1810573" cy="79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ZA" sz="2000" kern="1200" dirty="0"/>
            <a:t>Multifaceted challenge of climate change.</a:t>
          </a:r>
          <a:endParaRPr lang="en-US" sz="2000" kern="1200" dirty="0"/>
        </a:p>
      </dsp:txBody>
      <dsp:txXfrm>
        <a:off x="2111" y="1781683"/>
        <a:ext cx="1810573" cy="793710"/>
      </dsp:txXfrm>
    </dsp:sp>
    <dsp:sp modelId="{AA03B775-3AB2-4F50-B2C0-D98192C6F8D9}">
      <dsp:nvSpPr>
        <dsp:cNvPr id="0" name=""/>
        <dsp:cNvSpPr/>
      </dsp:nvSpPr>
      <dsp:spPr>
        <a:xfrm>
          <a:off x="2672524" y="865332"/>
          <a:ext cx="659707" cy="6597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C9AE2-1E26-4746-AFA2-873C520531FB}">
      <dsp:nvSpPr>
        <dsp:cNvPr id="0" name=""/>
        <dsp:cNvSpPr/>
      </dsp:nvSpPr>
      <dsp:spPr>
        <a:xfrm>
          <a:off x="2069237" y="1781683"/>
          <a:ext cx="1866281" cy="79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ZA" sz="2000" kern="1200" dirty="0"/>
            <a:t>Energy sector as a significant contributor</a:t>
          </a:r>
          <a:r>
            <a:rPr lang="en-ZA" sz="1500" kern="1200" dirty="0"/>
            <a:t>.</a:t>
          </a:r>
          <a:endParaRPr lang="en-US" sz="1500" kern="1200" dirty="0"/>
        </a:p>
      </dsp:txBody>
      <dsp:txXfrm>
        <a:off x="2069237" y="1781683"/>
        <a:ext cx="1866281" cy="793710"/>
      </dsp:txXfrm>
    </dsp:sp>
    <dsp:sp modelId="{554771DA-D544-45C2-B6A3-8D3BF5E81F47}">
      <dsp:nvSpPr>
        <dsp:cNvPr id="0" name=""/>
        <dsp:cNvSpPr/>
      </dsp:nvSpPr>
      <dsp:spPr>
        <a:xfrm>
          <a:off x="4810862" y="865332"/>
          <a:ext cx="659707" cy="6597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90C20-97D9-487A-97CB-EF0892C518B3}">
      <dsp:nvSpPr>
        <dsp:cNvPr id="0" name=""/>
        <dsp:cNvSpPr/>
      </dsp:nvSpPr>
      <dsp:spPr>
        <a:xfrm>
          <a:off x="4192071" y="1781683"/>
          <a:ext cx="1897288" cy="79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ZA" sz="2000" kern="1200" dirty="0"/>
            <a:t>Decentralization of energy systems.</a:t>
          </a:r>
          <a:endParaRPr lang="en-US" sz="2000" kern="1200" dirty="0"/>
        </a:p>
      </dsp:txBody>
      <dsp:txXfrm>
        <a:off x="4192071" y="1781683"/>
        <a:ext cx="1897288" cy="793710"/>
      </dsp:txXfrm>
    </dsp:sp>
    <dsp:sp modelId="{35E76675-1389-487A-BF31-179F5D5FFDD3}">
      <dsp:nvSpPr>
        <dsp:cNvPr id="0" name=""/>
        <dsp:cNvSpPr/>
      </dsp:nvSpPr>
      <dsp:spPr>
        <a:xfrm>
          <a:off x="7023988" y="865332"/>
          <a:ext cx="659707" cy="6597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8479B-DB85-4E22-98AB-AF574BEC9533}">
      <dsp:nvSpPr>
        <dsp:cNvPr id="0" name=""/>
        <dsp:cNvSpPr/>
      </dsp:nvSpPr>
      <dsp:spPr>
        <a:xfrm>
          <a:off x="6345912" y="1781683"/>
          <a:ext cx="2015859" cy="79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ZA" sz="2000" kern="1200" dirty="0"/>
            <a:t>Twin transition [Digital Transformation and Sustainability].</a:t>
          </a:r>
          <a:endParaRPr lang="en-US" sz="2000" kern="1200" dirty="0"/>
        </a:p>
      </dsp:txBody>
      <dsp:txXfrm>
        <a:off x="6345912" y="1781683"/>
        <a:ext cx="2015859" cy="793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396E1-375C-4056-B79A-005A270FBA6B}">
      <dsp:nvSpPr>
        <dsp:cNvPr id="0" name=""/>
        <dsp:cNvSpPr/>
      </dsp:nvSpPr>
      <dsp:spPr>
        <a:xfrm>
          <a:off x="573705" y="269985"/>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9A4F9B-EB72-460E-AA8A-DA925C27629B}">
      <dsp:nvSpPr>
        <dsp:cNvPr id="0" name=""/>
        <dsp:cNvSpPr/>
      </dsp:nvSpPr>
      <dsp:spPr>
        <a:xfrm>
          <a:off x="78705" y="1373823"/>
          <a:ext cx="18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ZA" sz="1800" kern="1200" dirty="0"/>
            <a:t>METHODOLOGICAL APPROACH</a:t>
          </a:r>
          <a:endParaRPr lang="en-US" sz="1800" kern="1200" dirty="0"/>
        </a:p>
      </dsp:txBody>
      <dsp:txXfrm>
        <a:off x="78705" y="1373823"/>
        <a:ext cx="1800000" cy="855000"/>
      </dsp:txXfrm>
    </dsp:sp>
    <dsp:sp modelId="{7604A979-5C93-4722-9DBF-888448F07CDD}">
      <dsp:nvSpPr>
        <dsp:cNvPr id="0" name=""/>
        <dsp:cNvSpPr/>
      </dsp:nvSpPr>
      <dsp:spPr>
        <a:xfrm>
          <a:off x="2688705" y="269985"/>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D69A06-94D9-4054-87A2-01AB074D2D0A}">
      <dsp:nvSpPr>
        <dsp:cNvPr id="0" name=""/>
        <dsp:cNvSpPr/>
      </dsp:nvSpPr>
      <dsp:spPr>
        <a:xfrm>
          <a:off x="2193705" y="1373823"/>
          <a:ext cx="18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ZA" sz="2000" kern="1200" dirty="0"/>
            <a:t>Critical Realism  [empirical, actual, real</a:t>
          </a:r>
          <a:r>
            <a:rPr lang="en-ZA" sz="1800" kern="1200" dirty="0"/>
            <a:t>]</a:t>
          </a:r>
          <a:endParaRPr lang="en-US" sz="1800" kern="1200" dirty="0"/>
        </a:p>
      </dsp:txBody>
      <dsp:txXfrm>
        <a:off x="2193705" y="1373823"/>
        <a:ext cx="1800000" cy="855000"/>
      </dsp:txXfrm>
    </dsp:sp>
    <dsp:sp modelId="{4D816FD9-D90A-4887-8142-B73BC81D7DAA}">
      <dsp:nvSpPr>
        <dsp:cNvPr id="0" name=""/>
        <dsp:cNvSpPr/>
      </dsp:nvSpPr>
      <dsp:spPr>
        <a:xfrm>
          <a:off x="4803705" y="269985"/>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F2EA6A-A87D-4E54-B437-DF8E3D8FBF90}">
      <dsp:nvSpPr>
        <dsp:cNvPr id="0" name=""/>
        <dsp:cNvSpPr/>
      </dsp:nvSpPr>
      <dsp:spPr>
        <a:xfrm>
          <a:off x="4308705" y="1373823"/>
          <a:ext cx="18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ZA" sz="2000" kern="1200" dirty="0"/>
            <a:t>Actor-Network Theory</a:t>
          </a:r>
          <a:endParaRPr lang="en-US" sz="2000" kern="1200" dirty="0"/>
        </a:p>
      </dsp:txBody>
      <dsp:txXfrm>
        <a:off x="4308705" y="1373823"/>
        <a:ext cx="1800000" cy="855000"/>
      </dsp:txXfrm>
    </dsp:sp>
    <dsp:sp modelId="{D22ED255-6AC2-42D4-9DD5-3D5F06C7E20B}">
      <dsp:nvSpPr>
        <dsp:cNvPr id="0" name=""/>
        <dsp:cNvSpPr/>
      </dsp:nvSpPr>
      <dsp:spPr>
        <a:xfrm>
          <a:off x="6918705" y="269985"/>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017DA8-8779-490D-8902-9178B4CD07BF}">
      <dsp:nvSpPr>
        <dsp:cNvPr id="0" name=""/>
        <dsp:cNvSpPr/>
      </dsp:nvSpPr>
      <dsp:spPr>
        <a:xfrm>
          <a:off x="6423705" y="1373823"/>
          <a:ext cx="18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ZA" sz="2000" kern="1200" dirty="0"/>
            <a:t>Systems Thinking</a:t>
          </a:r>
          <a:endParaRPr lang="en-US" sz="2000" kern="1200" dirty="0"/>
        </a:p>
      </dsp:txBody>
      <dsp:txXfrm>
        <a:off x="6423705" y="1373823"/>
        <a:ext cx="1800000" cy="85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C4A4E-9DE3-AC4D-8010-A3F550F6B9C0}" type="datetimeFigureOut">
              <a:rPr lang="en-US" smtClean="0"/>
              <a:t>10/7/2025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37B8B-25A7-9F4D-8A9E-A0167EBBF132}" type="slidenum">
              <a:rPr lang="en-US" smtClean="0"/>
              <a:t>‹#›</a:t>
            </a:fld>
            <a:endParaRPr lang="en-US"/>
          </a:p>
        </p:txBody>
      </p:sp>
    </p:spTree>
    <p:extLst>
      <p:ext uri="{BB962C8B-B14F-4D97-AF65-F5344CB8AC3E}">
        <p14:creationId xmlns:p14="http://schemas.microsoft.com/office/powerpoint/2010/main" val="224924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a:t>
            </a:fld>
            <a:endParaRPr lang="en-US"/>
          </a:p>
        </p:txBody>
      </p:sp>
    </p:spTree>
    <p:extLst>
      <p:ext uri="{BB962C8B-B14F-4D97-AF65-F5344CB8AC3E}">
        <p14:creationId xmlns:p14="http://schemas.microsoft.com/office/powerpoint/2010/main" val="41437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E85CF-54FF-BB70-79D9-9264E86BA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4586D-97FC-49D2-3E9B-8BAF86FE9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04DDF-390E-9F5A-9E14-F580F8E1FB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598EC3-840A-D96E-1B25-626224E72611}"/>
              </a:ext>
            </a:extLst>
          </p:cNvPr>
          <p:cNvSpPr>
            <a:spLocks noGrp="1"/>
          </p:cNvSpPr>
          <p:nvPr>
            <p:ph type="sldNum" sz="quarter" idx="5"/>
          </p:nvPr>
        </p:nvSpPr>
        <p:spPr/>
        <p:txBody>
          <a:bodyPr/>
          <a:lstStyle/>
          <a:p>
            <a:fld id="{2E437B8B-25A7-9F4D-8A9E-A0167EBBF132}" type="slidenum">
              <a:rPr lang="en-US" smtClean="0"/>
              <a:t>10</a:t>
            </a:fld>
            <a:endParaRPr lang="en-US"/>
          </a:p>
        </p:txBody>
      </p:sp>
    </p:spTree>
    <p:extLst>
      <p:ext uri="{BB962C8B-B14F-4D97-AF65-F5344CB8AC3E}">
        <p14:creationId xmlns:p14="http://schemas.microsoft.com/office/powerpoint/2010/main" val="1278047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11</a:t>
            </a:fld>
            <a:endParaRPr lang="en-US"/>
          </a:p>
        </p:txBody>
      </p:sp>
    </p:spTree>
    <p:extLst>
      <p:ext uri="{BB962C8B-B14F-4D97-AF65-F5344CB8AC3E}">
        <p14:creationId xmlns:p14="http://schemas.microsoft.com/office/powerpoint/2010/main" val="147969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2</a:t>
            </a:fld>
            <a:endParaRPr lang="en-US"/>
          </a:p>
        </p:txBody>
      </p:sp>
    </p:spTree>
    <p:extLst>
      <p:ext uri="{BB962C8B-B14F-4D97-AF65-F5344CB8AC3E}">
        <p14:creationId xmlns:p14="http://schemas.microsoft.com/office/powerpoint/2010/main" val="40394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CE883-3804-E8E3-5DE5-2DF89D51B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30BA8-B5CD-181A-ACB8-79E18DD9C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C0B8A-6CF8-576E-1EB4-9E4E384EF8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6E3A73-D88C-1D25-1983-6C61C2F69C79}"/>
              </a:ext>
            </a:extLst>
          </p:cNvPr>
          <p:cNvSpPr>
            <a:spLocks noGrp="1"/>
          </p:cNvSpPr>
          <p:nvPr>
            <p:ph type="sldNum" sz="quarter" idx="5"/>
          </p:nvPr>
        </p:nvSpPr>
        <p:spPr/>
        <p:txBody>
          <a:bodyPr/>
          <a:lstStyle/>
          <a:p>
            <a:fld id="{2E437B8B-25A7-9F4D-8A9E-A0167EBBF132}" type="slidenum">
              <a:rPr lang="en-US" smtClean="0"/>
              <a:t>3</a:t>
            </a:fld>
            <a:endParaRPr lang="en-US"/>
          </a:p>
        </p:txBody>
      </p:sp>
    </p:spTree>
    <p:extLst>
      <p:ext uri="{BB962C8B-B14F-4D97-AF65-F5344CB8AC3E}">
        <p14:creationId xmlns:p14="http://schemas.microsoft.com/office/powerpoint/2010/main" val="4242534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46B1C-10EC-3349-C38D-6F05C2EFC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BF7FC-4DFF-D52D-B4BA-BAC55944B4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7A6D2C-82DC-7E30-D457-5419364600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096F59-76C2-3661-79E1-321F46E2B47B}"/>
              </a:ext>
            </a:extLst>
          </p:cNvPr>
          <p:cNvSpPr>
            <a:spLocks noGrp="1"/>
          </p:cNvSpPr>
          <p:nvPr>
            <p:ph type="sldNum" sz="quarter" idx="5"/>
          </p:nvPr>
        </p:nvSpPr>
        <p:spPr/>
        <p:txBody>
          <a:bodyPr/>
          <a:lstStyle/>
          <a:p>
            <a:fld id="{2E437B8B-25A7-9F4D-8A9E-A0167EBBF132}" type="slidenum">
              <a:rPr lang="en-US" smtClean="0"/>
              <a:t>4</a:t>
            </a:fld>
            <a:endParaRPr lang="en-US"/>
          </a:p>
        </p:txBody>
      </p:sp>
    </p:spTree>
    <p:extLst>
      <p:ext uri="{BB962C8B-B14F-4D97-AF65-F5344CB8AC3E}">
        <p14:creationId xmlns:p14="http://schemas.microsoft.com/office/powerpoint/2010/main" val="125464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2B0CB-99BD-D847-97F9-2797B6175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87525-2378-638B-2222-59403ECAC0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0B7AB-9EF0-E8DE-9F84-5E94C74717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87449B-FB9E-5220-7E47-9C634EAD54F5}"/>
              </a:ext>
            </a:extLst>
          </p:cNvPr>
          <p:cNvSpPr>
            <a:spLocks noGrp="1"/>
          </p:cNvSpPr>
          <p:nvPr>
            <p:ph type="sldNum" sz="quarter" idx="5"/>
          </p:nvPr>
        </p:nvSpPr>
        <p:spPr/>
        <p:txBody>
          <a:bodyPr/>
          <a:lstStyle/>
          <a:p>
            <a:fld id="{2E437B8B-25A7-9F4D-8A9E-A0167EBBF132}" type="slidenum">
              <a:rPr lang="en-US" smtClean="0"/>
              <a:t>5</a:t>
            </a:fld>
            <a:endParaRPr lang="en-US"/>
          </a:p>
        </p:txBody>
      </p:sp>
    </p:spTree>
    <p:extLst>
      <p:ext uri="{BB962C8B-B14F-4D97-AF65-F5344CB8AC3E}">
        <p14:creationId xmlns:p14="http://schemas.microsoft.com/office/powerpoint/2010/main" val="398747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DC4AB-454F-343C-28EB-E6D696882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E258BC-99B9-24EE-E799-AA67BF031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A6EC32-5805-0FAC-3C19-EC51532DB4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904DB7-36DF-648E-936A-0DF2BF1C6523}"/>
              </a:ext>
            </a:extLst>
          </p:cNvPr>
          <p:cNvSpPr>
            <a:spLocks noGrp="1"/>
          </p:cNvSpPr>
          <p:nvPr>
            <p:ph type="sldNum" sz="quarter" idx="5"/>
          </p:nvPr>
        </p:nvSpPr>
        <p:spPr/>
        <p:txBody>
          <a:bodyPr/>
          <a:lstStyle/>
          <a:p>
            <a:fld id="{2E437B8B-25A7-9F4D-8A9E-A0167EBBF132}" type="slidenum">
              <a:rPr lang="en-US" smtClean="0"/>
              <a:t>6</a:t>
            </a:fld>
            <a:endParaRPr lang="en-US"/>
          </a:p>
        </p:txBody>
      </p:sp>
    </p:spTree>
    <p:extLst>
      <p:ext uri="{BB962C8B-B14F-4D97-AF65-F5344CB8AC3E}">
        <p14:creationId xmlns:p14="http://schemas.microsoft.com/office/powerpoint/2010/main" val="1040004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75A83-082A-BBD0-4CAB-26ACC08E1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13C0E-C5DD-51CF-F270-830141B2BC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AF590-0E62-9A4E-EDBB-6D9284F14C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3AAB4B-220D-DD96-C340-4411AA374961}"/>
              </a:ext>
            </a:extLst>
          </p:cNvPr>
          <p:cNvSpPr>
            <a:spLocks noGrp="1"/>
          </p:cNvSpPr>
          <p:nvPr>
            <p:ph type="sldNum" sz="quarter" idx="5"/>
          </p:nvPr>
        </p:nvSpPr>
        <p:spPr/>
        <p:txBody>
          <a:bodyPr/>
          <a:lstStyle/>
          <a:p>
            <a:fld id="{2E437B8B-25A7-9F4D-8A9E-A0167EBBF132}" type="slidenum">
              <a:rPr lang="en-US" smtClean="0"/>
              <a:t>7</a:t>
            </a:fld>
            <a:endParaRPr lang="en-US"/>
          </a:p>
        </p:txBody>
      </p:sp>
    </p:spTree>
    <p:extLst>
      <p:ext uri="{BB962C8B-B14F-4D97-AF65-F5344CB8AC3E}">
        <p14:creationId xmlns:p14="http://schemas.microsoft.com/office/powerpoint/2010/main" val="167857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68F18-7A07-5370-1505-77556CB86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66B3D6-480C-4411-8934-DF86E21D40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265FB-DA2D-4E88-DF55-7450EC1127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5A8030-2062-582B-3E4D-3A2F0A8B92E9}"/>
              </a:ext>
            </a:extLst>
          </p:cNvPr>
          <p:cNvSpPr>
            <a:spLocks noGrp="1"/>
          </p:cNvSpPr>
          <p:nvPr>
            <p:ph type="sldNum" sz="quarter" idx="5"/>
          </p:nvPr>
        </p:nvSpPr>
        <p:spPr/>
        <p:txBody>
          <a:bodyPr/>
          <a:lstStyle/>
          <a:p>
            <a:fld id="{2E437B8B-25A7-9F4D-8A9E-A0167EBBF132}" type="slidenum">
              <a:rPr lang="en-US" smtClean="0"/>
              <a:t>8</a:t>
            </a:fld>
            <a:endParaRPr lang="en-US"/>
          </a:p>
        </p:txBody>
      </p:sp>
    </p:spTree>
    <p:extLst>
      <p:ext uri="{BB962C8B-B14F-4D97-AF65-F5344CB8AC3E}">
        <p14:creationId xmlns:p14="http://schemas.microsoft.com/office/powerpoint/2010/main" val="240621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91352-14A4-3BA8-0830-65BAD45C6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661F0-0BA3-E624-F894-1CCB63AA9B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DCFF72-5463-C443-41B3-32455F241F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2A089D-51B3-5C62-48EB-2891671BCBAD}"/>
              </a:ext>
            </a:extLst>
          </p:cNvPr>
          <p:cNvSpPr>
            <a:spLocks noGrp="1"/>
          </p:cNvSpPr>
          <p:nvPr>
            <p:ph type="sldNum" sz="quarter" idx="5"/>
          </p:nvPr>
        </p:nvSpPr>
        <p:spPr/>
        <p:txBody>
          <a:bodyPr/>
          <a:lstStyle/>
          <a:p>
            <a:fld id="{2E437B8B-25A7-9F4D-8A9E-A0167EBBF132}" type="slidenum">
              <a:rPr lang="en-US" smtClean="0"/>
              <a:t>9</a:t>
            </a:fld>
            <a:endParaRPr lang="en-US"/>
          </a:p>
        </p:txBody>
      </p:sp>
    </p:spTree>
    <p:extLst>
      <p:ext uri="{BB962C8B-B14F-4D97-AF65-F5344CB8AC3E}">
        <p14:creationId xmlns:p14="http://schemas.microsoft.com/office/powerpoint/2010/main" val="952214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6100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84952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72732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177921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271844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23097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407887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07600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1757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D6824EB-5FD1-E448-ACE7-86F5B85E80F4}"/>
              </a:ext>
            </a:extLst>
          </p:cNvPr>
          <p:cNvPicPr>
            <a:picLocks noChangeAspect="1"/>
          </p:cNvPicPr>
          <p:nvPr/>
        </p:nvPicPr>
        <p:blipFill>
          <a:blip r:embed="rId3"/>
          <a:srcRect t="145" b="145"/>
          <a:stretch/>
        </p:blipFill>
        <p:spPr>
          <a:xfrm>
            <a:off x="0" y="2861"/>
            <a:ext cx="9144000" cy="6855139"/>
          </a:xfrm>
          <a:prstGeom prst="rect">
            <a:avLst/>
          </a:prstGeom>
        </p:spPr>
      </p:pic>
      <p:sp>
        <p:nvSpPr>
          <p:cNvPr id="16" name="Rectangle 15">
            <a:extLst>
              <a:ext uri="{FF2B5EF4-FFF2-40B4-BE49-F238E27FC236}">
                <a16:creationId xmlns:a16="http://schemas.microsoft.com/office/drawing/2014/main" id="{D1652B66-0535-6140-AC7C-8A70F5C05CFC}"/>
              </a:ext>
            </a:extLst>
          </p:cNvPr>
          <p:cNvSpPr/>
          <p:nvPr/>
        </p:nvSpPr>
        <p:spPr>
          <a:xfrm>
            <a:off x="0" y="2321783"/>
            <a:ext cx="9144000" cy="1005873"/>
          </a:xfrm>
          <a:prstGeom prst="rect">
            <a:avLst/>
          </a:prstGeom>
          <a:solidFill>
            <a:schemeClr val="bg1">
              <a:alpha val="764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369423-4749-FA40-9148-41BAAD5B3B73}"/>
              </a:ext>
            </a:extLst>
          </p:cNvPr>
          <p:cNvSpPr/>
          <p:nvPr/>
        </p:nvSpPr>
        <p:spPr>
          <a:xfrm>
            <a:off x="0" y="2066223"/>
            <a:ext cx="9144000" cy="1154162"/>
          </a:xfrm>
          <a:prstGeom prst="rect">
            <a:avLst/>
          </a:prstGeom>
        </p:spPr>
        <p:txBody>
          <a:bodyPr wrap="square">
            <a:spAutoFit/>
          </a:bodyPr>
          <a:lstStyle/>
          <a:p>
            <a:pPr algn="ctr"/>
            <a:r>
              <a:rPr lang="en-US" sz="2100" dirty="0">
                <a:solidFill>
                  <a:srgbClr val="13313A"/>
                </a:solidFill>
                <a:latin typeface="Georgia" panose="02040502050405020303" pitchFamily="18" charset="0"/>
              </a:rPr>
              <a:t> </a:t>
            </a:r>
            <a:endParaRPr lang="en-US" sz="2100" i="1" dirty="0">
              <a:solidFill>
                <a:srgbClr val="13313A"/>
              </a:solidFill>
              <a:latin typeface="Georgia" panose="02040502050405020303" pitchFamily="18" charset="0"/>
            </a:endParaRPr>
          </a:p>
          <a:p>
            <a:pPr algn="ctr">
              <a:spcBef>
                <a:spcPct val="0"/>
              </a:spcBef>
              <a:buFont typeface="Arial" panose="020B0604020202020204" pitchFamily="34" charset="0"/>
              <a:buNone/>
            </a:pPr>
            <a:r>
              <a:rPr kumimoji="0" lang="en-ZA" sz="2400" b="1" i="0" u="none" strike="noStrike" kern="1200" cap="all" spc="400" normalizeH="0" baseline="0" noProof="0" dirty="0">
                <a:ln>
                  <a:noFill/>
                </a:ln>
                <a:solidFill>
                  <a:srgbClr val="000000"/>
                </a:solidFill>
                <a:effectLst/>
                <a:uLnTx/>
                <a:uFillTx/>
                <a:latin typeface="Rockwell Nova Light"/>
                <a:ea typeface="+mj-ea"/>
                <a:cs typeface="+mj-cs"/>
              </a:rPr>
              <a:t>C</a:t>
            </a:r>
            <a:r>
              <a:rPr kumimoji="0" lang="en-ZA" sz="2400" b="1" i="0" u="none" strike="noStrike" kern="1200" spc="400" normalizeH="0" baseline="0" noProof="0" dirty="0">
                <a:ln>
                  <a:noFill/>
                </a:ln>
                <a:solidFill>
                  <a:srgbClr val="000000"/>
                </a:solidFill>
                <a:effectLst/>
                <a:uLnTx/>
                <a:uFillTx/>
                <a:latin typeface="Rockwell Nova Light"/>
                <a:ea typeface="+mj-ea"/>
                <a:cs typeface="+mj-cs"/>
              </a:rPr>
              <a:t>ollaborative</a:t>
            </a:r>
            <a:r>
              <a:rPr kumimoji="0" lang="en-ZA" sz="2400" b="1" i="0" u="none" strike="noStrike" kern="1200" cap="all" spc="400" normalizeH="0" baseline="0" noProof="0" dirty="0">
                <a:ln>
                  <a:noFill/>
                </a:ln>
                <a:solidFill>
                  <a:srgbClr val="000000"/>
                </a:solidFill>
                <a:effectLst/>
                <a:uLnTx/>
                <a:uFillTx/>
                <a:latin typeface="Rockwell Nova Light"/>
                <a:ea typeface="+mj-ea"/>
                <a:cs typeface="+mj-cs"/>
              </a:rPr>
              <a:t> D</a:t>
            </a:r>
            <a:r>
              <a:rPr kumimoji="0" lang="en-ZA" sz="2400" b="1" i="0" u="none" strike="noStrike" kern="1200" spc="400" normalizeH="0" baseline="0" noProof="0" dirty="0">
                <a:ln>
                  <a:noFill/>
                </a:ln>
                <a:solidFill>
                  <a:srgbClr val="000000"/>
                </a:solidFill>
                <a:effectLst/>
                <a:uLnTx/>
                <a:uFillTx/>
                <a:latin typeface="Rockwell Nova Light"/>
                <a:ea typeface="+mj-ea"/>
                <a:cs typeface="+mj-cs"/>
              </a:rPr>
              <a:t>igital</a:t>
            </a:r>
            <a:r>
              <a:rPr kumimoji="0" lang="en-ZA" sz="2400" b="1" i="0" u="none" strike="noStrike" kern="1200" cap="all" spc="400" normalizeH="0" baseline="0" noProof="0" dirty="0">
                <a:ln>
                  <a:noFill/>
                </a:ln>
                <a:solidFill>
                  <a:srgbClr val="000000"/>
                </a:solidFill>
                <a:effectLst/>
                <a:uLnTx/>
                <a:uFillTx/>
                <a:latin typeface="Rockwell Nova Light"/>
                <a:ea typeface="+mj-ea"/>
                <a:cs typeface="+mj-cs"/>
              </a:rPr>
              <a:t> I</a:t>
            </a:r>
            <a:r>
              <a:rPr kumimoji="0" lang="en-ZA" sz="2400" b="1" i="0" u="none" strike="noStrike" kern="1200" spc="400" normalizeH="0" baseline="0" noProof="0" dirty="0">
                <a:ln>
                  <a:noFill/>
                </a:ln>
                <a:solidFill>
                  <a:srgbClr val="000000"/>
                </a:solidFill>
                <a:effectLst/>
                <a:uLnTx/>
                <a:uFillTx/>
                <a:latin typeface="Rockwell Nova Light"/>
                <a:ea typeface="+mj-ea"/>
                <a:cs typeface="+mj-cs"/>
              </a:rPr>
              <a:t>nnovation</a:t>
            </a:r>
            <a:r>
              <a:rPr kumimoji="0" lang="en-ZA" sz="2400" b="1" i="0" u="none" strike="noStrike" kern="1200" cap="all" spc="400" normalizeH="0" baseline="0" noProof="0" dirty="0">
                <a:ln>
                  <a:noFill/>
                </a:ln>
                <a:solidFill>
                  <a:srgbClr val="000000"/>
                </a:solidFill>
                <a:effectLst/>
                <a:uLnTx/>
                <a:uFillTx/>
                <a:latin typeface="Rockwell Nova Light"/>
                <a:ea typeface="+mj-ea"/>
                <a:cs typeface="+mj-cs"/>
              </a:rPr>
              <a:t> E</a:t>
            </a:r>
            <a:r>
              <a:rPr kumimoji="0" lang="en-ZA" sz="2400" b="1" i="0" u="none" strike="noStrike" kern="1200" spc="400" normalizeH="0" baseline="0" noProof="0" dirty="0">
                <a:ln>
                  <a:noFill/>
                </a:ln>
                <a:solidFill>
                  <a:srgbClr val="000000"/>
                </a:solidFill>
                <a:effectLst/>
                <a:uLnTx/>
                <a:uFillTx/>
                <a:latin typeface="Rockwell Nova Light"/>
                <a:ea typeface="+mj-ea"/>
                <a:cs typeface="+mj-cs"/>
              </a:rPr>
              <a:t>cosystems</a:t>
            </a:r>
            <a:r>
              <a:rPr kumimoji="0" lang="en-ZA" sz="2400" b="1" i="0" u="none" strike="noStrike" kern="1200" cap="all" spc="400" normalizeH="0" baseline="0" noProof="0" dirty="0">
                <a:ln>
                  <a:noFill/>
                </a:ln>
                <a:solidFill>
                  <a:srgbClr val="000000"/>
                </a:solidFill>
                <a:effectLst/>
                <a:uLnTx/>
                <a:uFillTx/>
                <a:latin typeface="Rockwell Nova Light"/>
                <a:ea typeface="+mj-ea"/>
                <a:cs typeface="+mj-cs"/>
              </a:rPr>
              <a:t> f</a:t>
            </a:r>
            <a:r>
              <a:rPr kumimoji="0" lang="en-ZA" sz="2400" b="1" i="0" u="none" strike="noStrike" kern="1200" spc="400" normalizeH="0" baseline="0" noProof="0" dirty="0">
                <a:ln>
                  <a:noFill/>
                </a:ln>
                <a:solidFill>
                  <a:srgbClr val="000000"/>
                </a:solidFill>
                <a:effectLst/>
                <a:uLnTx/>
                <a:uFillTx/>
                <a:latin typeface="Rockwell Nova Light"/>
                <a:ea typeface="+mj-ea"/>
                <a:cs typeface="+mj-cs"/>
              </a:rPr>
              <a:t>or</a:t>
            </a:r>
            <a:r>
              <a:rPr kumimoji="0" lang="en-ZA" sz="2400" b="1" i="0" u="none" strike="noStrike" kern="1200" cap="all" spc="400" normalizeH="0" baseline="0" noProof="0" dirty="0">
                <a:ln>
                  <a:noFill/>
                </a:ln>
                <a:solidFill>
                  <a:srgbClr val="000000"/>
                </a:solidFill>
                <a:effectLst/>
                <a:uLnTx/>
                <a:uFillTx/>
                <a:latin typeface="Rockwell Nova Light"/>
                <a:ea typeface="+mj-ea"/>
                <a:cs typeface="+mj-cs"/>
              </a:rPr>
              <a:t> a J</a:t>
            </a:r>
            <a:r>
              <a:rPr kumimoji="0" lang="en-ZA" sz="2400" b="1" i="0" u="none" strike="noStrike" kern="1200" spc="400" normalizeH="0" baseline="0" noProof="0" dirty="0">
                <a:ln>
                  <a:noFill/>
                </a:ln>
                <a:solidFill>
                  <a:srgbClr val="000000"/>
                </a:solidFill>
                <a:effectLst/>
                <a:uLnTx/>
                <a:uFillTx/>
                <a:latin typeface="Rockwell Nova Light"/>
                <a:ea typeface="+mj-ea"/>
                <a:cs typeface="+mj-cs"/>
              </a:rPr>
              <a:t>ust</a:t>
            </a:r>
            <a:r>
              <a:rPr kumimoji="0" lang="en-ZA" sz="2400" b="1" i="0" u="none" strike="noStrike" kern="1200" cap="all" spc="400" normalizeH="0" baseline="0" noProof="0" dirty="0">
                <a:ln>
                  <a:noFill/>
                </a:ln>
                <a:solidFill>
                  <a:srgbClr val="000000"/>
                </a:solidFill>
                <a:effectLst/>
                <a:uLnTx/>
                <a:uFillTx/>
                <a:latin typeface="Rockwell Nova Light"/>
                <a:ea typeface="+mj-ea"/>
                <a:cs typeface="+mj-cs"/>
              </a:rPr>
              <a:t> E</a:t>
            </a:r>
            <a:r>
              <a:rPr kumimoji="0" lang="en-ZA" sz="2400" b="1" i="0" u="none" strike="noStrike" kern="1200" spc="400" normalizeH="0" baseline="0" noProof="0" dirty="0">
                <a:ln>
                  <a:noFill/>
                </a:ln>
                <a:solidFill>
                  <a:srgbClr val="000000"/>
                </a:solidFill>
                <a:effectLst/>
                <a:uLnTx/>
                <a:uFillTx/>
                <a:latin typeface="Rockwell Nova Light"/>
                <a:ea typeface="+mj-ea"/>
                <a:cs typeface="+mj-cs"/>
              </a:rPr>
              <a:t>nergy</a:t>
            </a:r>
            <a:r>
              <a:rPr kumimoji="0" lang="en-ZA" sz="2400" b="1" i="0" u="none" strike="noStrike" kern="1200" cap="all" spc="400" normalizeH="0" baseline="0" noProof="0" dirty="0">
                <a:ln>
                  <a:noFill/>
                </a:ln>
                <a:solidFill>
                  <a:srgbClr val="000000"/>
                </a:solidFill>
                <a:effectLst/>
                <a:uLnTx/>
                <a:uFillTx/>
                <a:latin typeface="Rockwell Nova Light"/>
                <a:ea typeface="+mj-ea"/>
                <a:cs typeface="+mj-cs"/>
              </a:rPr>
              <a:t> T</a:t>
            </a:r>
            <a:r>
              <a:rPr kumimoji="0" lang="en-ZA" sz="2400" b="1" i="0" u="none" strike="noStrike" kern="1200" spc="400" normalizeH="0" baseline="0" noProof="0" dirty="0">
                <a:ln>
                  <a:noFill/>
                </a:ln>
                <a:solidFill>
                  <a:srgbClr val="000000"/>
                </a:solidFill>
                <a:effectLst/>
                <a:uLnTx/>
                <a:uFillTx/>
                <a:latin typeface="Rockwell Nova Light"/>
                <a:ea typeface="+mj-ea"/>
                <a:cs typeface="+mj-cs"/>
              </a:rPr>
              <a:t>ransition</a:t>
            </a:r>
            <a:endParaRPr lang="en-ZA" altLang="en-US" sz="20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02E626A-4E65-DE4C-BE69-16CBB2D97DA0}"/>
              </a:ext>
            </a:extLst>
          </p:cNvPr>
          <p:cNvSpPr txBox="1"/>
          <p:nvPr/>
        </p:nvSpPr>
        <p:spPr>
          <a:xfrm>
            <a:off x="887104" y="4869382"/>
            <a:ext cx="7629099" cy="1420325"/>
          </a:xfrm>
          <a:prstGeom prst="rect">
            <a:avLst/>
          </a:prstGeom>
          <a:noFill/>
        </p:spPr>
        <p:txBody>
          <a:bodyPr wrap="square" rtlCol="0">
            <a:spAutoFit/>
          </a:bodyPr>
          <a:lstStyle/>
          <a:p>
            <a:pPr algn="ctr">
              <a:lnSpc>
                <a:spcPct val="150000"/>
              </a:lnSpc>
            </a:pPr>
            <a:r>
              <a:rPr lang="en-ZA" altLang="en-US" sz="2000" b="1" dirty="0">
                <a:solidFill>
                  <a:schemeClr val="bg1"/>
                </a:solidFill>
                <a:latin typeface="Arial" panose="020B0604020202020204" pitchFamily="34" charset="0"/>
                <a:cs typeface="Arial" panose="020B0604020202020204" pitchFamily="34" charset="0"/>
              </a:rPr>
              <a:t>Presented by Phatudi P Malepe</a:t>
            </a:r>
          </a:p>
          <a:p>
            <a:pPr algn="ctr">
              <a:lnSpc>
                <a:spcPct val="150000"/>
              </a:lnSpc>
            </a:pPr>
            <a:r>
              <a:rPr lang="en-ZA" altLang="en-US" sz="2000" b="1" dirty="0">
                <a:solidFill>
                  <a:schemeClr val="bg1"/>
                </a:solidFill>
                <a:latin typeface="Arial" panose="020B0604020202020204" pitchFamily="34" charset="0"/>
                <a:cs typeface="Arial" panose="020B0604020202020204" pitchFamily="34" charset="0"/>
              </a:rPr>
              <a:t>PhD Candidate</a:t>
            </a:r>
          </a:p>
          <a:p>
            <a:pPr algn="ctr">
              <a:lnSpc>
                <a:spcPct val="150000"/>
              </a:lnSpc>
            </a:pPr>
            <a:r>
              <a:rPr lang="en-ZA" altLang="en-US" sz="2000" b="1" dirty="0">
                <a:solidFill>
                  <a:schemeClr val="bg1"/>
                </a:solidFill>
                <a:latin typeface="Arial" panose="020B0604020202020204" pitchFamily="34" charset="0"/>
                <a:cs typeface="Arial" panose="020B0604020202020204" pitchFamily="34" charset="0"/>
              </a:rPr>
              <a:t>Wits Business School [University of the Witwatersrand]</a:t>
            </a:r>
          </a:p>
        </p:txBody>
      </p:sp>
    </p:spTree>
    <p:extLst>
      <p:ext uri="{BB962C8B-B14F-4D97-AF65-F5344CB8AC3E}">
        <p14:creationId xmlns:p14="http://schemas.microsoft.com/office/powerpoint/2010/main" val="2398887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11966-BCC9-6CEB-22DE-412F173026B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D650B31-9AA1-3FEC-7A7E-A9BA64040B76}"/>
              </a:ext>
            </a:extLst>
          </p:cNvPr>
          <p:cNvPicPr>
            <a:picLocks noChangeAspect="1"/>
          </p:cNvPicPr>
          <p:nvPr/>
        </p:nvPicPr>
        <p:blipFill>
          <a:blip r:embed="rId3"/>
          <a:srcRect t="7539" b="7539"/>
          <a:stretch/>
        </p:blipFill>
        <p:spPr>
          <a:xfrm>
            <a:off x="0" y="5316336"/>
            <a:ext cx="9156900" cy="1541664"/>
          </a:xfrm>
          <a:prstGeom prst="rect">
            <a:avLst/>
          </a:prstGeom>
        </p:spPr>
      </p:pic>
      <p:sp>
        <p:nvSpPr>
          <p:cNvPr id="2" name="TextBox 1">
            <a:extLst>
              <a:ext uri="{FF2B5EF4-FFF2-40B4-BE49-F238E27FC236}">
                <a16:creationId xmlns:a16="http://schemas.microsoft.com/office/drawing/2014/main" id="{29D98E8B-DAA1-A6A1-B42E-117767F6A41B}"/>
              </a:ext>
            </a:extLst>
          </p:cNvPr>
          <p:cNvSpPr txBox="1"/>
          <p:nvPr/>
        </p:nvSpPr>
        <p:spPr>
          <a:xfrm>
            <a:off x="452571" y="468148"/>
            <a:ext cx="4747226"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CONCLUSION</a:t>
            </a:r>
          </a:p>
        </p:txBody>
      </p:sp>
      <p:sp>
        <p:nvSpPr>
          <p:cNvPr id="3" name="TextBox 2">
            <a:extLst>
              <a:ext uri="{FF2B5EF4-FFF2-40B4-BE49-F238E27FC236}">
                <a16:creationId xmlns:a16="http://schemas.microsoft.com/office/drawing/2014/main" id="{5B4A4261-0D97-53F0-9FBD-CAC43AA2C1BE}"/>
              </a:ext>
            </a:extLst>
          </p:cNvPr>
          <p:cNvSpPr txBox="1"/>
          <p:nvPr/>
        </p:nvSpPr>
        <p:spPr>
          <a:xfrm>
            <a:off x="403096" y="1501344"/>
            <a:ext cx="8281997" cy="4739439"/>
          </a:xfrm>
          <a:prstGeom prst="rect">
            <a:avLst/>
          </a:prstGeom>
          <a:noFill/>
        </p:spPr>
        <p:txBody>
          <a:bodyPr wrap="square">
            <a:spAutoFit/>
          </a:bodyPr>
          <a:lstStyle/>
          <a:p>
            <a:pPr marL="0" indent="0">
              <a:lnSpc>
                <a:spcPct val="115000"/>
              </a:lnSpc>
              <a:buNone/>
            </a:pPr>
            <a:r>
              <a:rPr lang="en-ZA" sz="2400" dirty="0"/>
              <a:t>The framework provides holistic view.</a:t>
            </a:r>
          </a:p>
          <a:p>
            <a:pPr marL="0" indent="0">
              <a:lnSpc>
                <a:spcPct val="115000"/>
              </a:lnSpc>
              <a:buNone/>
            </a:pPr>
            <a:r>
              <a:rPr lang="en-ZA" sz="2400" dirty="0"/>
              <a:t>Acknowledges that ecosystems are not merely technical but embedded in social, cultural and political.</a:t>
            </a:r>
          </a:p>
          <a:p>
            <a:pPr marL="0" indent="0">
              <a:lnSpc>
                <a:spcPct val="115000"/>
              </a:lnSpc>
              <a:buNone/>
            </a:pPr>
            <a:r>
              <a:rPr lang="en-ZA" sz="2400" dirty="0"/>
              <a:t>[What works for Who in What circumstances?].</a:t>
            </a:r>
          </a:p>
          <a:p>
            <a:pPr marL="0" indent="0">
              <a:lnSpc>
                <a:spcPct val="115000"/>
              </a:lnSpc>
              <a:buNone/>
            </a:pPr>
            <a:r>
              <a:rPr lang="en-ZA" sz="2400" dirty="0"/>
              <a:t>Context-Mechanism-Outcome [CMO].</a:t>
            </a:r>
          </a:p>
          <a:p>
            <a:pPr marL="0" indent="0">
              <a:lnSpc>
                <a:spcPct val="115000"/>
              </a:lnSpc>
              <a:buNone/>
            </a:pPr>
            <a:r>
              <a:rPr lang="en-ZA" sz="2400" dirty="0"/>
              <a:t>Moves beyond the “what” and “which”, to the “how” and “why”.</a:t>
            </a:r>
          </a:p>
          <a:p>
            <a:pPr marL="0" indent="0">
              <a:lnSpc>
                <a:spcPct val="115000"/>
              </a:lnSpc>
              <a:buNone/>
            </a:pPr>
            <a:r>
              <a:rPr lang="en-ZA" sz="2400" dirty="0"/>
              <a:t>Future validation of the framework.</a:t>
            </a:r>
          </a:p>
          <a:p>
            <a:pPr marL="0" indent="0">
              <a:lnSpc>
                <a:spcPct val="115000"/>
              </a:lnSpc>
              <a:buNone/>
            </a:pPr>
            <a:endParaRPr lang="en-ZA" sz="2400" i="1" dirty="0"/>
          </a:p>
          <a:p>
            <a:pPr marL="0" indent="0">
              <a:lnSpc>
                <a:spcPct val="115000"/>
              </a:lnSpc>
              <a:buNone/>
            </a:pPr>
            <a:endParaRPr lang="en-ZA" sz="2400" i="1" dirty="0"/>
          </a:p>
          <a:p>
            <a:pPr marL="0" indent="0">
              <a:lnSpc>
                <a:spcPct val="115000"/>
              </a:lnSpc>
              <a:buNone/>
            </a:pPr>
            <a:endParaRPr lang="en-ZA" sz="2400" i="1" dirty="0"/>
          </a:p>
          <a:p>
            <a:pPr marL="0" indent="0">
              <a:lnSpc>
                <a:spcPct val="115000"/>
              </a:lnSpc>
              <a:buNone/>
            </a:pPr>
            <a:endParaRPr lang="en-ZA" sz="2400" i="1" dirty="0"/>
          </a:p>
        </p:txBody>
      </p:sp>
    </p:spTree>
    <p:extLst>
      <p:ext uri="{BB962C8B-B14F-4D97-AF65-F5344CB8AC3E}">
        <p14:creationId xmlns:p14="http://schemas.microsoft.com/office/powerpoint/2010/main" val="1643406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768E4E-1A25-ED43-B636-C1F7DA59346E}"/>
              </a:ext>
            </a:extLst>
          </p:cNvPr>
          <p:cNvPicPr>
            <a:picLocks noChangeAspect="1"/>
          </p:cNvPicPr>
          <p:nvPr/>
        </p:nvPicPr>
        <p:blipFill>
          <a:blip r:embed="rId3"/>
          <a:srcRect/>
          <a:stretch/>
        </p:blipFill>
        <p:spPr>
          <a:xfrm>
            <a:off x="741" y="2862"/>
            <a:ext cx="9117447" cy="6855137"/>
          </a:xfrm>
          <a:prstGeom prst="rect">
            <a:avLst/>
          </a:prstGeom>
        </p:spPr>
      </p:pic>
      <p:sp>
        <p:nvSpPr>
          <p:cNvPr id="20" name="Rectangle 19">
            <a:extLst>
              <a:ext uri="{FF2B5EF4-FFF2-40B4-BE49-F238E27FC236}">
                <a16:creationId xmlns:a16="http://schemas.microsoft.com/office/drawing/2014/main" id="{1B93354C-C428-894D-8EF4-53EF36AB400F}"/>
              </a:ext>
            </a:extLst>
          </p:cNvPr>
          <p:cNvSpPr/>
          <p:nvPr/>
        </p:nvSpPr>
        <p:spPr>
          <a:xfrm>
            <a:off x="520065" y="5123274"/>
            <a:ext cx="8103869" cy="707886"/>
          </a:xfrm>
          <a:prstGeom prst="rect">
            <a:avLst/>
          </a:prstGeom>
        </p:spPr>
        <p:txBody>
          <a:bodyPr wrap="square">
            <a:spAutoFit/>
          </a:bodyPr>
          <a:lstStyle/>
          <a:p>
            <a:pPr algn="ctr"/>
            <a:r>
              <a:rPr lang="en-ZA" altLang="en-US" sz="40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76059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0" y="5316336"/>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452571" y="468148"/>
            <a:ext cx="4747226"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PRESENTATION OUTLINE</a:t>
            </a:r>
          </a:p>
        </p:txBody>
      </p:sp>
      <p:sp>
        <p:nvSpPr>
          <p:cNvPr id="3" name="TextBox 2">
            <a:extLst>
              <a:ext uri="{FF2B5EF4-FFF2-40B4-BE49-F238E27FC236}">
                <a16:creationId xmlns:a16="http://schemas.microsoft.com/office/drawing/2014/main" id="{DC84D325-8AED-AA4B-EFBB-5D4FBEEBCF80}"/>
              </a:ext>
            </a:extLst>
          </p:cNvPr>
          <p:cNvSpPr txBox="1"/>
          <p:nvPr/>
        </p:nvSpPr>
        <p:spPr>
          <a:xfrm>
            <a:off x="403096" y="1501344"/>
            <a:ext cx="8281997" cy="4739439"/>
          </a:xfrm>
          <a:prstGeom prst="rect">
            <a:avLst/>
          </a:prstGeom>
          <a:noFill/>
        </p:spPr>
        <p:txBody>
          <a:bodyPr wrap="square">
            <a:spAutoFit/>
          </a:bodyPr>
          <a:lstStyle/>
          <a:p>
            <a:pPr marL="0" indent="0">
              <a:lnSpc>
                <a:spcPct val="115000"/>
              </a:lnSpc>
              <a:buNone/>
            </a:pPr>
            <a:r>
              <a:rPr lang="en-GB" sz="2400" dirty="0"/>
              <a:t>Background</a:t>
            </a:r>
          </a:p>
          <a:p>
            <a:pPr marL="0" indent="0">
              <a:lnSpc>
                <a:spcPct val="115000"/>
              </a:lnSpc>
              <a:buNone/>
            </a:pPr>
            <a:r>
              <a:rPr lang="en-ZA" sz="2400" dirty="0"/>
              <a:t>Current research focus</a:t>
            </a:r>
          </a:p>
          <a:p>
            <a:pPr marL="0" indent="0">
              <a:lnSpc>
                <a:spcPct val="115000"/>
              </a:lnSpc>
              <a:buNone/>
            </a:pPr>
            <a:r>
              <a:rPr lang="en-ZA" sz="2400" dirty="0"/>
              <a:t>Problem statement</a:t>
            </a:r>
          </a:p>
          <a:p>
            <a:pPr marL="0" indent="0">
              <a:lnSpc>
                <a:spcPct val="115000"/>
              </a:lnSpc>
              <a:buNone/>
            </a:pPr>
            <a:r>
              <a:rPr lang="en-ZA" sz="2400" dirty="0"/>
              <a:t>Digital Innovation Ecosystem</a:t>
            </a:r>
          </a:p>
          <a:p>
            <a:pPr marL="0" indent="0">
              <a:lnSpc>
                <a:spcPct val="115000"/>
              </a:lnSpc>
              <a:buNone/>
            </a:pPr>
            <a:r>
              <a:rPr lang="en-ZA" sz="2400" dirty="0"/>
              <a:t>Role of digitalization</a:t>
            </a:r>
          </a:p>
          <a:p>
            <a:pPr marL="0" indent="0">
              <a:lnSpc>
                <a:spcPct val="115000"/>
              </a:lnSpc>
              <a:buNone/>
            </a:pPr>
            <a:r>
              <a:rPr lang="en-ZA" sz="2400" dirty="0"/>
              <a:t>Methodology</a:t>
            </a:r>
          </a:p>
          <a:p>
            <a:pPr marL="0" indent="0">
              <a:lnSpc>
                <a:spcPct val="115000"/>
              </a:lnSpc>
              <a:buNone/>
            </a:pPr>
            <a:r>
              <a:rPr lang="en-ZA" sz="2400" dirty="0"/>
              <a:t>The Framework</a:t>
            </a:r>
          </a:p>
          <a:p>
            <a:pPr marL="0" indent="0">
              <a:lnSpc>
                <a:spcPct val="115000"/>
              </a:lnSpc>
              <a:buNone/>
            </a:pPr>
            <a:endParaRPr lang="en-ZA" sz="2400" i="1" dirty="0"/>
          </a:p>
          <a:p>
            <a:pPr marL="0" indent="0">
              <a:lnSpc>
                <a:spcPct val="115000"/>
              </a:lnSpc>
              <a:buNone/>
            </a:pPr>
            <a:endParaRPr lang="en-ZA" sz="2400" i="1" dirty="0"/>
          </a:p>
          <a:p>
            <a:pPr marL="0" indent="0">
              <a:lnSpc>
                <a:spcPct val="115000"/>
              </a:lnSpc>
              <a:buNone/>
            </a:pPr>
            <a:endParaRPr lang="en-ZA" sz="2400" i="1" dirty="0"/>
          </a:p>
          <a:p>
            <a:pPr marL="0" indent="0">
              <a:lnSpc>
                <a:spcPct val="115000"/>
              </a:lnSpc>
              <a:buNone/>
            </a:pPr>
            <a:endParaRPr lang="en-ZA" sz="2400" i="1" dirty="0"/>
          </a:p>
        </p:txBody>
      </p:sp>
    </p:spTree>
    <p:extLst>
      <p:ext uri="{BB962C8B-B14F-4D97-AF65-F5344CB8AC3E}">
        <p14:creationId xmlns:p14="http://schemas.microsoft.com/office/powerpoint/2010/main" val="81114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ED8EC-FE77-5A95-7799-2BE86A60529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42E2599-C6EB-441A-1BB3-3D738C0356B8}"/>
              </a:ext>
            </a:extLst>
          </p:cNvPr>
          <p:cNvPicPr>
            <a:picLocks noChangeAspect="1"/>
          </p:cNvPicPr>
          <p:nvPr/>
        </p:nvPicPr>
        <p:blipFill>
          <a:blip r:embed="rId3"/>
          <a:srcRect t="7539" b="7539"/>
          <a:stretch/>
        </p:blipFill>
        <p:spPr>
          <a:xfrm>
            <a:off x="-7059" y="5342021"/>
            <a:ext cx="9156900" cy="1541664"/>
          </a:xfrm>
          <a:prstGeom prst="rect">
            <a:avLst/>
          </a:prstGeom>
        </p:spPr>
      </p:pic>
      <p:sp>
        <p:nvSpPr>
          <p:cNvPr id="2" name="TextBox 1">
            <a:extLst>
              <a:ext uri="{FF2B5EF4-FFF2-40B4-BE49-F238E27FC236}">
                <a16:creationId xmlns:a16="http://schemas.microsoft.com/office/drawing/2014/main" id="{15E2395D-D15A-FF2A-F15A-9E91049055C4}"/>
              </a:ext>
            </a:extLst>
          </p:cNvPr>
          <p:cNvSpPr txBox="1"/>
          <p:nvPr/>
        </p:nvSpPr>
        <p:spPr>
          <a:xfrm>
            <a:off x="452571" y="468148"/>
            <a:ext cx="369189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BACKGROUND</a:t>
            </a:r>
          </a:p>
        </p:txBody>
      </p:sp>
      <p:graphicFrame>
        <p:nvGraphicFramePr>
          <p:cNvPr id="9" name="TextBox 3">
            <a:extLst>
              <a:ext uri="{FF2B5EF4-FFF2-40B4-BE49-F238E27FC236}">
                <a16:creationId xmlns:a16="http://schemas.microsoft.com/office/drawing/2014/main" id="{7CF29642-05C0-772B-8137-A590E446C950}"/>
              </a:ext>
            </a:extLst>
          </p:cNvPr>
          <p:cNvGraphicFramePr/>
          <p:nvPr>
            <p:extLst>
              <p:ext uri="{D42A27DB-BD31-4B8C-83A1-F6EECF244321}">
                <p14:modId xmlns:p14="http://schemas.microsoft.com/office/powerpoint/2010/main" val="1577966628"/>
              </p:ext>
            </p:extLst>
          </p:nvPr>
        </p:nvGraphicFramePr>
        <p:xfrm>
          <a:off x="390058" y="1349638"/>
          <a:ext cx="8363883" cy="34407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238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55992-E178-5B7F-C053-FEBF0BE80E7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6BFD058-4B71-105E-F9A0-8750C53DE22D}"/>
              </a:ext>
            </a:extLst>
          </p:cNvPr>
          <p:cNvPicPr>
            <a:picLocks noChangeAspect="1"/>
          </p:cNvPicPr>
          <p:nvPr/>
        </p:nvPicPr>
        <p:blipFill>
          <a:blip r:embed="rId3"/>
          <a:srcRect t="7539" b="7539"/>
          <a:stretch/>
        </p:blipFill>
        <p:spPr>
          <a:xfrm>
            <a:off x="-7059" y="5342021"/>
            <a:ext cx="9156900" cy="1541664"/>
          </a:xfrm>
          <a:prstGeom prst="rect">
            <a:avLst/>
          </a:prstGeom>
        </p:spPr>
      </p:pic>
      <p:sp>
        <p:nvSpPr>
          <p:cNvPr id="2" name="TextBox 1">
            <a:extLst>
              <a:ext uri="{FF2B5EF4-FFF2-40B4-BE49-F238E27FC236}">
                <a16:creationId xmlns:a16="http://schemas.microsoft.com/office/drawing/2014/main" id="{52F3FD3D-E3C7-9960-9C60-96DCCA210CE1}"/>
              </a:ext>
            </a:extLst>
          </p:cNvPr>
          <p:cNvSpPr txBox="1"/>
          <p:nvPr/>
        </p:nvSpPr>
        <p:spPr>
          <a:xfrm>
            <a:off x="452570" y="468148"/>
            <a:ext cx="557974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CURRENT RESEARCH FOCUS</a:t>
            </a:r>
          </a:p>
        </p:txBody>
      </p:sp>
      <p:sp>
        <p:nvSpPr>
          <p:cNvPr id="4" name="TextBox 3">
            <a:extLst>
              <a:ext uri="{FF2B5EF4-FFF2-40B4-BE49-F238E27FC236}">
                <a16:creationId xmlns:a16="http://schemas.microsoft.com/office/drawing/2014/main" id="{2898786B-63CC-4533-3217-A8903F4B7EC9}"/>
              </a:ext>
            </a:extLst>
          </p:cNvPr>
          <p:cNvSpPr txBox="1"/>
          <p:nvPr/>
        </p:nvSpPr>
        <p:spPr>
          <a:xfrm>
            <a:off x="403096" y="1501344"/>
            <a:ext cx="8281997" cy="3465244"/>
          </a:xfrm>
          <a:prstGeom prst="rect">
            <a:avLst/>
          </a:prstGeom>
          <a:noFill/>
        </p:spPr>
        <p:txBody>
          <a:bodyPr wrap="square">
            <a:spAutoFit/>
          </a:bodyPr>
          <a:lstStyle/>
          <a:p>
            <a:pPr marL="0" indent="0" algn="ctr">
              <a:lnSpc>
                <a:spcPct val="115000"/>
              </a:lnSpc>
              <a:buNone/>
            </a:pPr>
            <a:r>
              <a:rPr lang="en-GB" sz="2400" dirty="0"/>
              <a:t>Current research on digitalization and sustainability tends to focus predominantly on the “what” (technological applications) and the “where” (sectoral or geographic impact). However, </a:t>
            </a:r>
            <a:r>
              <a:rPr lang="en-GB" sz="2400" i="1" dirty="0"/>
              <a:t>there remains a notable gap in understanding the “how” (the mechanisms, processes, and governance models through which digital innovations shape sustainable outcomes) and the “why” (the underlying values, motivations, and systemic drivers that inform these transitions).</a:t>
            </a:r>
            <a:endParaRPr lang="en-ZA" sz="2400" i="1" dirty="0"/>
          </a:p>
        </p:txBody>
      </p:sp>
    </p:spTree>
    <p:extLst>
      <p:ext uri="{BB962C8B-B14F-4D97-AF65-F5344CB8AC3E}">
        <p14:creationId xmlns:p14="http://schemas.microsoft.com/office/powerpoint/2010/main" val="154825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6B066-BA4A-4128-4677-DB8871036B0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64BF6BB-A650-A083-2C31-56F6AC3EF32C}"/>
              </a:ext>
            </a:extLst>
          </p:cNvPr>
          <p:cNvPicPr>
            <a:picLocks noChangeAspect="1"/>
          </p:cNvPicPr>
          <p:nvPr/>
        </p:nvPicPr>
        <p:blipFill>
          <a:blip r:embed="rId3"/>
          <a:srcRect t="7539" b="7539"/>
          <a:stretch/>
        </p:blipFill>
        <p:spPr>
          <a:xfrm>
            <a:off x="-7059" y="5342021"/>
            <a:ext cx="9156900" cy="1541664"/>
          </a:xfrm>
          <a:prstGeom prst="rect">
            <a:avLst/>
          </a:prstGeom>
        </p:spPr>
      </p:pic>
      <p:sp>
        <p:nvSpPr>
          <p:cNvPr id="2" name="TextBox 1">
            <a:extLst>
              <a:ext uri="{FF2B5EF4-FFF2-40B4-BE49-F238E27FC236}">
                <a16:creationId xmlns:a16="http://schemas.microsoft.com/office/drawing/2014/main" id="{A64F615C-AA11-A726-AD45-9F90FE0FE523}"/>
              </a:ext>
            </a:extLst>
          </p:cNvPr>
          <p:cNvSpPr txBox="1"/>
          <p:nvPr/>
        </p:nvSpPr>
        <p:spPr>
          <a:xfrm>
            <a:off x="452570" y="468148"/>
            <a:ext cx="436508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PROBLEM STATEMENT</a:t>
            </a:r>
          </a:p>
        </p:txBody>
      </p:sp>
      <p:sp>
        <p:nvSpPr>
          <p:cNvPr id="4" name="TextBox 3">
            <a:extLst>
              <a:ext uri="{FF2B5EF4-FFF2-40B4-BE49-F238E27FC236}">
                <a16:creationId xmlns:a16="http://schemas.microsoft.com/office/drawing/2014/main" id="{CF0AB22F-BA08-7142-EE3E-D762E5F12C73}"/>
              </a:ext>
            </a:extLst>
          </p:cNvPr>
          <p:cNvSpPr txBox="1"/>
          <p:nvPr/>
        </p:nvSpPr>
        <p:spPr>
          <a:xfrm>
            <a:off x="329740" y="1672805"/>
            <a:ext cx="8295645" cy="1569660"/>
          </a:xfrm>
          <a:prstGeom prst="rect">
            <a:avLst/>
          </a:prstGeom>
          <a:noFill/>
        </p:spPr>
        <p:txBody>
          <a:bodyPr wrap="square">
            <a:spAutoFit/>
          </a:bodyPr>
          <a:lstStyle/>
          <a:p>
            <a:pPr marL="0" indent="0" algn="ctr">
              <a:buNone/>
            </a:pPr>
            <a:r>
              <a:rPr lang="en-ZA" sz="2400" dirty="0"/>
              <a:t>There is a lack of a comprehensive and unified theoretical framework that explains how digitalisation can be effectively implemented and managed within the digital innovation ecosystem for significant social transformation.</a:t>
            </a:r>
          </a:p>
        </p:txBody>
      </p:sp>
    </p:spTree>
    <p:extLst>
      <p:ext uri="{BB962C8B-B14F-4D97-AF65-F5344CB8AC3E}">
        <p14:creationId xmlns:p14="http://schemas.microsoft.com/office/powerpoint/2010/main" val="3439991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D39FD-2966-FC2C-5299-44EC6EDF2F8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9FE530B-66F3-BDB3-67F5-75C7C6FD9409}"/>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BBD7F2C6-ABC8-DD92-E403-3CF760F0F6C3}"/>
              </a:ext>
            </a:extLst>
          </p:cNvPr>
          <p:cNvSpPr txBox="1"/>
          <p:nvPr/>
        </p:nvSpPr>
        <p:spPr>
          <a:xfrm>
            <a:off x="452571" y="468148"/>
            <a:ext cx="4883704" cy="523220"/>
          </a:xfrm>
          <a:prstGeom prst="rect">
            <a:avLst/>
          </a:prstGeom>
          <a:noFill/>
        </p:spPr>
        <p:txBody>
          <a:bodyPr wrap="square" rtlCol="0">
            <a:spAutoFit/>
          </a:bodyPr>
          <a:lstStyle/>
          <a:p>
            <a:r>
              <a:rPr lang="en-GB" sz="2800" b="1" dirty="0"/>
              <a:t>Digital Innovation Ecosystems</a:t>
            </a:r>
          </a:p>
        </p:txBody>
      </p:sp>
      <p:sp>
        <p:nvSpPr>
          <p:cNvPr id="4" name="TextBox 3">
            <a:extLst>
              <a:ext uri="{FF2B5EF4-FFF2-40B4-BE49-F238E27FC236}">
                <a16:creationId xmlns:a16="http://schemas.microsoft.com/office/drawing/2014/main" id="{E5F6E6C4-42BD-BEFD-0CFC-DF75FF0C93CD}"/>
              </a:ext>
            </a:extLst>
          </p:cNvPr>
          <p:cNvSpPr txBox="1"/>
          <p:nvPr/>
        </p:nvSpPr>
        <p:spPr>
          <a:xfrm>
            <a:off x="3633717" y="1859340"/>
            <a:ext cx="4718713" cy="1938992"/>
          </a:xfrm>
          <a:prstGeom prst="rect">
            <a:avLst/>
          </a:prstGeom>
          <a:noFill/>
        </p:spPr>
        <p:txBody>
          <a:bodyPr wrap="square">
            <a:spAutoFit/>
          </a:bodyPr>
          <a:lstStyle/>
          <a:p>
            <a:pPr marL="0" indent="0" algn="ctr">
              <a:buNone/>
            </a:pPr>
            <a:r>
              <a:rPr lang="en-GB" dirty="0"/>
              <a:t>“</a:t>
            </a:r>
            <a:r>
              <a:rPr lang="en-GB" sz="2400" dirty="0"/>
              <a:t>a loosely coupled set of independent actors  involved in the development and implementation of innovations enabled by digital technologies.”</a:t>
            </a:r>
            <a:endParaRPr lang="en-ZA" dirty="0"/>
          </a:p>
        </p:txBody>
      </p:sp>
      <p:pic>
        <p:nvPicPr>
          <p:cNvPr id="5" name="Graphic 4" descr="Light Bulb and Gear">
            <a:extLst>
              <a:ext uri="{FF2B5EF4-FFF2-40B4-BE49-F238E27FC236}">
                <a16:creationId xmlns:a16="http://schemas.microsoft.com/office/drawing/2014/main" id="{289D2773-1842-520A-C0FC-12B366F6CD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929566"/>
            <a:ext cx="3915389" cy="3915389"/>
          </a:xfrm>
          <a:prstGeom prst="rect">
            <a:avLst/>
          </a:prstGeom>
        </p:spPr>
      </p:pic>
    </p:spTree>
    <p:extLst>
      <p:ext uri="{BB962C8B-B14F-4D97-AF65-F5344CB8AC3E}">
        <p14:creationId xmlns:p14="http://schemas.microsoft.com/office/powerpoint/2010/main" val="3155127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8F270-362C-48A0-2CF9-A1A1EC90123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96202D2-D0CC-B6D0-F949-1BBE625D0EC0}"/>
              </a:ext>
            </a:extLst>
          </p:cNvPr>
          <p:cNvPicPr>
            <a:picLocks noChangeAspect="1"/>
          </p:cNvPicPr>
          <p:nvPr/>
        </p:nvPicPr>
        <p:blipFill>
          <a:blip r:embed="rId3"/>
          <a:srcRect t="7539" b="7539"/>
          <a:stretch/>
        </p:blipFill>
        <p:spPr>
          <a:xfrm>
            <a:off x="-7059" y="5342021"/>
            <a:ext cx="9156900" cy="1541664"/>
          </a:xfrm>
          <a:prstGeom prst="rect">
            <a:avLst/>
          </a:prstGeom>
        </p:spPr>
      </p:pic>
      <p:sp>
        <p:nvSpPr>
          <p:cNvPr id="2" name="TextBox 1">
            <a:extLst>
              <a:ext uri="{FF2B5EF4-FFF2-40B4-BE49-F238E27FC236}">
                <a16:creationId xmlns:a16="http://schemas.microsoft.com/office/drawing/2014/main" id="{5D5D3FFA-42D9-4771-218B-6567890336F8}"/>
              </a:ext>
            </a:extLst>
          </p:cNvPr>
          <p:cNvSpPr txBox="1"/>
          <p:nvPr/>
        </p:nvSpPr>
        <p:spPr>
          <a:xfrm>
            <a:off x="452571" y="468148"/>
            <a:ext cx="4870056" cy="523220"/>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ROLE OF DIGITALIZATION</a:t>
            </a:r>
            <a:endParaRPr lang="en-US" sz="2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77A2AB6-BA3C-06C5-D0E0-AFF834403A0C}"/>
              </a:ext>
            </a:extLst>
          </p:cNvPr>
          <p:cNvSpPr txBox="1"/>
          <p:nvPr/>
        </p:nvSpPr>
        <p:spPr>
          <a:xfrm>
            <a:off x="452571" y="1597034"/>
            <a:ext cx="6056194" cy="1569660"/>
          </a:xfrm>
          <a:prstGeom prst="rect">
            <a:avLst/>
          </a:prstGeom>
          <a:noFill/>
        </p:spPr>
        <p:txBody>
          <a:bodyPr wrap="square">
            <a:spAutoFit/>
          </a:bodyPr>
          <a:lstStyle/>
          <a:p>
            <a:r>
              <a:rPr lang="en-ZA" sz="2400" dirty="0"/>
              <a:t>Enhanced efficiency</a:t>
            </a:r>
          </a:p>
          <a:p>
            <a:r>
              <a:rPr lang="en-ZA" sz="2400" dirty="0"/>
              <a:t>Improved coordination</a:t>
            </a:r>
          </a:p>
          <a:p>
            <a:r>
              <a:rPr lang="en-ZA" sz="2400" dirty="0"/>
              <a:t>Development of new business models</a:t>
            </a:r>
          </a:p>
          <a:p>
            <a:r>
              <a:rPr lang="en-ZA" sz="2400" dirty="0"/>
              <a:t>Improved governance and transparency</a:t>
            </a:r>
          </a:p>
        </p:txBody>
      </p:sp>
      <p:pic>
        <p:nvPicPr>
          <p:cNvPr id="5" name="Picture 4" descr="Blue blocks and networks technology background">
            <a:extLst>
              <a:ext uri="{FF2B5EF4-FFF2-40B4-BE49-F238E27FC236}">
                <a16:creationId xmlns:a16="http://schemas.microsoft.com/office/drawing/2014/main" id="{0D363834-9D29-24B9-1393-3FA35441F005}"/>
              </a:ext>
            </a:extLst>
          </p:cNvPr>
          <p:cNvPicPr>
            <a:picLocks noChangeAspect="1"/>
          </p:cNvPicPr>
          <p:nvPr/>
        </p:nvPicPr>
        <p:blipFill>
          <a:blip r:embed="rId4"/>
          <a:srcRect l="18669" r="49580" b="-446"/>
          <a:stretch>
            <a:fillRect/>
          </a:stretch>
        </p:blipFill>
        <p:spPr>
          <a:xfrm>
            <a:off x="6865779" y="13658"/>
            <a:ext cx="2278221" cy="5342011"/>
          </a:xfrm>
          <a:prstGeom prst="rect">
            <a:avLst/>
          </a:prstGeom>
        </p:spPr>
      </p:pic>
    </p:spTree>
    <p:extLst>
      <p:ext uri="{BB962C8B-B14F-4D97-AF65-F5344CB8AC3E}">
        <p14:creationId xmlns:p14="http://schemas.microsoft.com/office/powerpoint/2010/main" val="243012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1516-C963-34F5-019F-9D68E317138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C46F9E6-6250-2790-119F-EA7A84BEB47B}"/>
              </a:ext>
            </a:extLst>
          </p:cNvPr>
          <p:cNvPicPr>
            <a:picLocks noChangeAspect="1"/>
          </p:cNvPicPr>
          <p:nvPr/>
        </p:nvPicPr>
        <p:blipFill>
          <a:blip r:embed="rId3"/>
          <a:srcRect t="7539" b="7539"/>
          <a:stretch/>
        </p:blipFill>
        <p:spPr>
          <a:xfrm>
            <a:off x="-7059" y="5342021"/>
            <a:ext cx="9156900" cy="1541664"/>
          </a:xfrm>
          <a:prstGeom prst="rect">
            <a:avLst/>
          </a:prstGeom>
        </p:spPr>
      </p:pic>
      <p:sp>
        <p:nvSpPr>
          <p:cNvPr id="2" name="TextBox 1">
            <a:extLst>
              <a:ext uri="{FF2B5EF4-FFF2-40B4-BE49-F238E27FC236}">
                <a16:creationId xmlns:a16="http://schemas.microsoft.com/office/drawing/2014/main" id="{C6366C2B-8590-CDCC-5EB1-244C8345FD83}"/>
              </a:ext>
            </a:extLst>
          </p:cNvPr>
          <p:cNvSpPr txBox="1"/>
          <p:nvPr/>
        </p:nvSpPr>
        <p:spPr>
          <a:xfrm>
            <a:off x="452571" y="468148"/>
            <a:ext cx="369189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METHODOLODY</a:t>
            </a:r>
          </a:p>
        </p:txBody>
      </p:sp>
      <p:graphicFrame>
        <p:nvGraphicFramePr>
          <p:cNvPr id="3" name="Content Placeholder 46">
            <a:extLst>
              <a:ext uri="{FF2B5EF4-FFF2-40B4-BE49-F238E27FC236}">
                <a16:creationId xmlns:a16="http://schemas.microsoft.com/office/drawing/2014/main" id="{91D96158-197C-9724-D9D1-8362341C0742}"/>
              </a:ext>
            </a:extLst>
          </p:cNvPr>
          <p:cNvGraphicFramePr>
            <a:graphicFrameLocks/>
          </p:cNvGraphicFramePr>
          <p:nvPr>
            <p:extLst>
              <p:ext uri="{D42A27DB-BD31-4B8C-83A1-F6EECF244321}">
                <p14:modId xmlns:p14="http://schemas.microsoft.com/office/powerpoint/2010/main" val="3686833042"/>
              </p:ext>
            </p:extLst>
          </p:nvPr>
        </p:nvGraphicFramePr>
        <p:xfrm>
          <a:off x="392889" y="1840346"/>
          <a:ext cx="8302411" cy="24988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234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80805-76A3-5793-F2BC-0F64C29278A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FA7CC5B-BF36-ABC8-302F-44CD98603FAB}"/>
              </a:ext>
            </a:extLst>
          </p:cNvPr>
          <p:cNvPicPr>
            <a:picLocks noChangeAspect="1"/>
          </p:cNvPicPr>
          <p:nvPr/>
        </p:nvPicPr>
        <p:blipFill>
          <a:blip r:embed="rId3"/>
          <a:srcRect t="7539" b="7539"/>
          <a:stretch/>
        </p:blipFill>
        <p:spPr>
          <a:xfrm>
            <a:off x="-7059" y="5342021"/>
            <a:ext cx="9156900" cy="1541664"/>
          </a:xfrm>
          <a:prstGeom prst="rect">
            <a:avLst/>
          </a:prstGeom>
        </p:spPr>
      </p:pic>
      <p:pic>
        <p:nvPicPr>
          <p:cNvPr id="3" name="Content Placeholder 8" descr="A diagram of a business process&#10;&#10;AI-generated content may be incorrect.">
            <a:extLst>
              <a:ext uri="{FF2B5EF4-FFF2-40B4-BE49-F238E27FC236}">
                <a16:creationId xmlns:a16="http://schemas.microsoft.com/office/drawing/2014/main" id="{3C0A500A-9B95-7978-3AFB-12174700BB99}"/>
              </a:ext>
            </a:extLst>
          </p:cNvPr>
          <p:cNvPicPr>
            <a:picLocks noChangeAspect="1"/>
          </p:cNvPicPr>
          <p:nvPr/>
        </p:nvPicPr>
        <p:blipFill>
          <a:blip r:embed="rId4"/>
          <a:srcRect t="2966" b="468"/>
          <a:stretch>
            <a:fillRect/>
          </a:stretch>
        </p:blipFill>
        <p:spPr>
          <a:xfrm>
            <a:off x="7198" y="0"/>
            <a:ext cx="9156900" cy="5342021"/>
          </a:xfrm>
          <a:custGeom>
            <a:avLst/>
            <a:gdLst/>
            <a:ahLst/>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156065572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B5395"/>
      </a:dk2>
      <a:lt2>
        <a:srgbClr val="DBEFF9"/>
      </a:lt2>
      <a:accent1>
        <a:srgbClr val="0F6FC6"/>
      </a:accent1>
      <a:accent2>
        <a:srgbClr val="009DD9"/>
      </a:accent2>
      <a:accent3>
        <a:srgbClr val="617F98"/>
      </a:accent3>
      <a:accent4>
        <a:srgbClr val="32803E"/>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cd347a1-3f35-4331-895e-b3aa13c5e28d" xsi:nil="true"/>
    <Abstract xmlns="2cbf3bcb-b53f-40ae-9a8b-f89a0694648c" xsi:nil="true"/>
    <Mod_Date xmlns="2cbf3bcb-b53f-40ae-9a8b-f89a0694648c" xsi:nil="true"/>
    <lcf76f155ced4ddcb4097134ff3c332f xmlns="2cbf3bcb-b53f-40ae-9a8b-f89a0694648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D3C01EA6103E4BB4FEB260320EBAAE" ma:contentTypeVersion="22" ma:contentTypeDescription="Create a new document." ma:contentTypeScope="" ma:versionID="2d04da9521956bc1246da926e021bd7f">
  <xsd:schema xmlns:xsd="http://www.w3.org/2001/XMLSchema" xmlns:xs="http://www.w3.org/2001/XMLSchema" xmlns:p="http://schemas.microsoft.com/office/2006/metadata/properties" xmlns:ns2="6cd347a1-3f35-4331-895e-b3aa13c5e28d" xmlns:ns3="6ec8e17d-ae70-4a68-a6f2-db4d9035aa92" xmlns:ns4="2cbf3bcb-b53f-40ae-9a8b-f89a0694648c" targetNamespace="http://schemas.microsoft.com/office/2006/metadata/properties" ma:root="true" ma:fieldsID="03d0e3cff2ad997b6f519691ab8ca6ea" ns2:_="" ns3:_="" ns4:_="">
    <xsd:import namespace="6cd347a1-3f35-4331-895e-b3aa13c5e28d"/>
    <xsd:import namespace="6ec8e17d-ae70-4a68-a6f2-db4d9035aa92"/>
    <xsd:import namespace="2cbf3bcb-b53f-40ae-9a8b-f89a0694648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Abstract" minOccurs="0"/>
                <xsd:element ref="ns4:MediaServiceAutoKeyPoints" minOccurs="0"/>
                <xsd:element ref="ns4:MediaServiceKeyPoints" minOccurs="0"/>
                <xsd:element ref="ns4:Mod_Date"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347a1-3f35-4331-895e-b3aa13c5e2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30" nillable="true" ma:displayName="Taxonomy Catch All Column" ma:hidden="true" ma:list="{0f7441ef-5d94-4a2c-b8e1-678058322392}" ma:internalName="TaxCatchAll" ma:showField="CatchAllData" ma:web="6cd347a1-3f35-4331-895e-b3aa13c5e2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c8e17d-ae70-4a68-a6f2-db4d9035aa92" elementFormDefault="qualified">
    <xsd:import namespace="http://schemas.microsoft.com/office/2006/documentManagement/types"/>
    <xsd:import namespace="http://schemas.microsoft.com/office/infopath/2007/PartnerControls"/>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cbf3bcb-b53f-40ae-9a8b-f89a0694648c"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description="" ma:internalName="MediaServiceAutoTags" ma:readOnly="true">
      <xsd:simpleType>
        <xsd:restriction base="dms:Text"/>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Abstract" ma:index="23" nillable="true" ma:displayName="Abstract" ma:internalName="Abstract">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od_Date" ma:index="26" nillable="true" ma:displayName="Mod_Date" ma:format="DateOnly" ma:internalName="Mod_Date">
      <xsd:simpleType>
        <xsd:restriction base="dms:DateTime"/>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061e04e7-c77c-48ab-b938-b71603a576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16D763-064C-4618-8043-9E4E87EBFB5A}">
  <ds:schemaRefs>
    <ds:schemaRef ds:uri="http://purl.org/dc/elements/1.1/"/>
    <ds:schemaRef ds:uri="http://www.w3.org/XML/1998/namespace"/>
    <ds:schemaRef ds:uri="http://schemas.microsoft.com/office/2006/documentManagement/types"/>
    <ds:schemaRef ds:uri="http://schemas.microsoft.com/office/infopath/2007/PartnerControls"/>
    <ds:schemaRef ds:uri="2cbf3bcb-b53f-40ae-9a8b-f89a0694648c"/>
    <ds:schemaRef ds:uri="http://purl.org/dc/terms/"/>
    <ds:schemaRef ds:uri="http://purl.org/dc/dcmitype/"/>
    <ds:schemaRef ds:uri="http://schemas.openxmlformats.org/package/2006/metadata/core-properties"/>
    <ds:schemaRef ds:uri="6ec8e17d-ae70-4a68-a6f2-db4d9035aa92"/>
    <ds:schemaRef ds:uri="6cd347a1-3f35-4331-895e-b3aa13c5e28d"/>
    <ds:schemaRef ds:uri="http://schemas.microsoft.com/office/2006/metadata/properties"/>
  </ds:schemaRefs>
</ds:datastoreItem>
</file>

<file path=customXml/itemProps2.xml><?xml version="1.0" encoding="utf-8"?>
<ds:datastoreItem xmlns:ds="http://schemas.openxmlformats.org/officeDocument/2006/customXml" ds:itemID="{32157C2B-2420-4B56-86C3-53738575C7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d347a1-3f35-4331-895e-b3aa13c5e28d"/>
    <ds:schemaRef ds:uri="6ec8e17d-ae70-4a68-a6f2-db4d9035aa92"/>
    <ds:schemaRef ds:uri="2cbf3bcb-b53f-40ae-9a8b-f89a069464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D4BA69-6D9D-4EF0-8C3B-6F07C95909F3}">
  <ds:schemaRefs>
    <ds:schemaRef ds:uri="http://schemas.microsoft.com/sharepoint/events"/>
  </ds:schemaRefs>
</ds:datastoreItem>
</file>

<file path=customXml/itemProps4.xml><?xml version="1.0" encoding="utf-8"?>
<ds:datastoreItem xmlns:ds="http://schemas.openxmlformats.org/officeDocument/2006/customXml" ds:itemID="{4EE08C80-CAFE-4256-B7DD-731DE05B3A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1229</TotalTime>
  <Words>316</Words>
  <Application>Microsoft Office PowerPoint</Application>
  <PresentationFormat>On-screen Show (4:3)</PresentationFormat>
  <Paragraphs>57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Georgia</vt:lpstr>
      <vt:lpstr>Rockwell Nova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Lené Wandrey</dc:creator>
  <cp:lastModifiedBy>Phatudi Malepe</cp:lastModifiedBy>
  <cp:revision>84</cp:revision>
  <dcterms:created xsi:type="dcterms:W3CDTF">2018-11-08T10:23:44Z</dcterms:created>
  <dcterms:modified xsi:type="dcterms:W3CDTF">2025-10-07T09:31:13Z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0x0101009ED3C01EA6103E4BB4FEB260320EBAAE</vt:lpwstr>
  </property>
  <property fmtid="{D5CDD505-2E9C-101B-9397-08002B2CF9AE}" pid="3" name="MediaServiceImageTags">
    <vt:lpwstr/>
  </property>
</Properties>
</file>