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Lst>
  <p:notesMasterIdLst>
    <p:notesMasterId r:id="rId21"/>
  </p:notesMasterIdLst>
  <p:sldIdLst>
    <p:sldId id="2577" r:id="rId6"/>
    <p:sldId id="2581" r:id="rId7"/>
    <p:sldId id="2594" r:id="rId8"/>
    <p:sldId id="2586" r:id="rId9"/>
    <p:sldId id="2580" r:id="rId10"/>
    <p:sldId id="2579" r:id="rId11"/>
    <p:sldId id="2582" r:id="rId12"/>
    <p:sldId id="2597" r:id="rId13"/>
    <p:sldId id="2590" r:id="rId14"/>
    <p:sldId id="2585" r:id="rId15"/>
    <p:sldId id="2592" r:id="rId16"/>
    <p:sldId id="2593" r:id="rId17"/>
    <p:sldId id="2595" r:id="rId18"/>
    <p:sldId id="2587" r:id="rId19"/>
    <p:sldId id="2578"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8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9573"/>
    <a:srgbClr val="5A9A3B"/>
    <a:srgbClr val="13313A"/>
    <a:srgbClr val="D2B42A"/>
    <a:srgbClr val="F2F2F2"/>
    <a:srgbClr val="D3CDBD"/>
    <a:srgbClr val="627F98"/>
    <a:srgbClr val="414042"/>
    <a:srgbClr val="273892"/>
    <a:srgbClr val="006B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10"/>
    <p:restoredTop sz="87711" autoAdjust="0"/>
  </p:normalViewPr>
  <p:slideViewPr>
    <p:cSldViewPr snapToGrid="0" snapToObjects="1">
      <p:cViewPr varScale="1">
        <p:scale>
          <a:sx n="55" d="100"/>
          <a:sy n="55" d="100"/>
        </p:scale>
        <p:origin x="1340" y="48"/>
      </p:cViewPr>
      <p:guideLst>
        <p:guide orient="horz" pos="2160"/>
        <p:guide pos="18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image" Target="../media/image5.jpg"/><Relationship Id="rId4" Type="http://schemas.openxmlformats.org/officeDocument/2006/relationships/image" Target="../media/image8.jpg"/></Relationships>
</file>

<file path=ppt/diagrams/_rels/drawing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image" Target="../media/image5.jpg"/><Relationship Id="rId4" Type="http://schemas.openxmlformats.org/officeDocument/2006/relationships/image" Target="../media/image8.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0B8674-A9B1-47DA-806A-85466854A717}" type="doc">
      <dgm:prSet loTypeId="urn:microsoft.com/office/officeart/2005/8/layout/vList4" loCatId="list" qsTypeId="urn:microsoft.com/office/officeart/2005/8/quickstyle/3d3" qsCatId="3D" csTypeId="urn:microsoft.com/office/officeart/2005/8/colors/colorful5" csCatId="colorful" phldr="1"/>
      <dgm:spPr/>
      <dgm:t>
        <a:bodyPr/>
        <a:lstStyle/>
        <a:p>
          <a:endParaRPr lang="en-US"/>
        </a:p>
      </dgm:t>
    </dgm:pt>
    <dgm:pt modelId="{0EE6D4E1-8543-4B64-82E7-11256607BCDC}">
      <dgm:prSet phldrT="[Text]" phldr="0"/>
      <dgm:spPr/>
      <dgm:t>
        <a:bodyPr/>
        <a:lstStyle/>
        <a:p>
          <a:r>
            <a:rPr lang="en-US" sz="900" dirty="0"/>
            <a:t>1</a:t>
          </a:r>
          <a:r>
            <a:rPr lang="en-US" sz="900" baseline="30000" dirty="0"/>
            <a:t>st</a:t>
          </a:r>
          <a:r>
            <a:rPr lang="en-US" sz="900" dirty="0"/>
            <a:t>   IR 1800s</a:t>
          </a:r>
        </a:p>
      </dgm:t>
    </dgm:pt>
    <dgm:pt modelId="{FB9B0BF1-3966-44FA-AE94-3CAECB2214C3}" type="parTrans" cxnId="{10F3646F-6070-45F0-8DA5-219664DB83D4}">
      <dgm:prSet/>
      <dgm:spPr/>
      <dgm:t>
        <a:bodyPr/>
        <a:lstStyle/>
        <a:p>
          <a:endParaRPr lang="en-US"/>
        </a:p>
      </dgm:t>
    </dgm:pt>
    <dgm:pt modelId="{4E807A54-FE34-4C72-AFEB-4C4C29316D2A}" type="sibTrans" cxnId="{10F3646F-6070-45F0-8DA5-219664DB83D4}">
      <dgm:prSet/>
      <dgm:spPr/>
      <dgm:t>
        <a:bodyPr/>
        <a:lstStyle/>
        <a:p>
          <a:endParaRPr lang="en-US"/>
        </a:p>
      </dgm:t>
    </dgm:pt>
    <dgm:pt modelId="{9C617FC6-6619-4EB3-B86C-DF8907508313}">
      <dgm:prSet phldrT="[Text]" phldr="0" custT="1"/>
      <dgm:spPr/>
      <dgm:t>
        <a:bodyPr/>
        <a:lstStyle/>
        <a:p>
          <a:r>
            <a:rPr lang="en-US" sz="1400" dirty="0"/>
            <a:t>Paper Chart recorders </a:t>
          </a:r>
        </a:p>
      </dgm:t>
    </dgm:pt>
    <dgm:pt modelId="{BC04391D-2EC5-4AE1-BFAA-144F85602D85}" type="parTrans" cxnId="{22E36544-BA95-4610-A7AE-A3032C48EBD4}">
      <dgm:prSet/>
      <dgm:spPr/>
      <dgm:t>
        <a:bodyPr/>
        <a:lstStyle/>
        <a:p>
          <a:endParaRPr lang="en-US"/>
        </a:p>
      </dgm:t>
    </dgm:pt>
    <dgm:pt modelId="{3B1E4153-F11B-4A19-B9F8-D9BC1820E24A}" type="sibTrans" cxnId="{22E36544-BA95-4610-A7AE-A3032C48EBD4}">
      <dgm:prSet/>
      <dgm:spPr/>
      <dgm:t>
        <a:bodyPr/>
        <a:lstStyle/>
        <a:p>
          <a:endParaRPr lang="en-US"/>
        </a:p>
      </dgm:t>
    </dgm:pt>
    <dgm:pt modelId="{A4B0B7FE-514A-4615-B1C1-9CEC8D9BC551}">
      <dgm:prSet phldrT="[Text]" phldr="0"/>
      <dgm:spPr/>
      <dgm:t>
        <a:bodyPr/>
        <a:lstStyle/>
        <a:p>
          <a:endParaRPr lang="en-US" sz="700" dirty="0"/>
        </a:p>
      </dgm:t>
    </dgm:pt>
    <dgm:pt modelId="{0F15D095-4332-4DF8-8393-8F7666D3FBD5}" type="parTrans" cxnId="{C2F56236-F83F-4B57-A8B5-0B841DB9EC90}">
      <dgm:prSet/>
      <dgm:spPr/>
      <dgm:t>
        <a:bodyPr/>
        <a:lstStyle/>
        <a:p>
          <a:endParaRPr lang="en-US"/>
        </a:p>
      </dgm:t>
    </dgm:pt>
    <dgm:pt modelId="{5C838B70-4A7C-43D4-B559-A110067FC0D9}" type="sibTrans" cxnId="{C2F56236-F83F-4B57-A8B5-0B841DB9EC90}">
      <dgm:prSet/>
      <dgm:spPr/>
      <dgm:t>
        <a:bodyPr/>
        <a:lstStyle/>
        <a:p>
          <a:endParaRPr lang="en-US"/>
        </a:p>
      </dgm:t>
    </dgm:pt>
    <dgm:pt modelId="{64F2BF88-9FAA-4D5B-8DF3-3BA2851FFD72}">
      <dgm:prSet phldrT="[Text]" phldr="0" custT="1"/>
      <dgm:spPr/>
      <dgm:t>
        <a:bodyPr/>
        <a:lstStyle/>
        <a:p>
          <a:r>
            <a:rPr lang="en-US" sz="1400" dirty="0"/>
            <a:t>4th IR 2000s to Present</a:t>
          </a:r>
          <a:endParaRPr lang="en-US" sz="1000" dirty="0"/>
        </a:p>
      </dgm:t>
    </dgm:pt>
    <dgm:pt modelId="{28A2E975-4A53-46CC-B578-73FEDE0EB171}" type="parTrans" cxnId="{5A51F96E-289A-4B8B-9EFE-A3395408F42D}">
      <dgm:prSet/>
      <dgm:spPr/>
      <dgm:t>
        <a:bodyPr/>
        <a:lstStyle/>
        <a:p>
          <a:endParaRPr lang="en-US"/>
        </a:p>
      </dgm:t>
    </dgm:pt>
    <dgm:pt modelId="{2ED80640-E6CA-4A42-97FA-2B747C0F4991}" type="sibTrans" cxnId="{5A51F96E-289A-4B8B-9EFE-A3395408F42D}">
      <dgm:prSet/>
      <dgm:spPr/>
      <dgm:t>
        <a:bodyPr/>
        <a:lstStyle/>
        <a:p>
          <a:endParaRPr lang="en-US"/>
        </a:p>
      </dgm:t>
    </dgm:pt>
    <dgm:pt modelId="{E4DAEA9A-F73B-4D71-BA8F-CA859C99B42A}">
      <dgm:prSet phldrT="[Text]" custT="1"/>
      <dgm:spPr/>
      <dgm:t>
        <a:bodyPr/>
        <a:lstStyle/>
        <a:p>
          <a:r>
            <a:rPr lang="en-US" sz="1100" dirty="0"/>
            <a:t>Cyber-physical systems, IoT, AI, Big Data</a:t>
          </a:r>
        </a:p>
      </dgm:t>
    </dgm:pt>
    <dgm:pt modelId="{48E6612F-50DD-4CD4-A4FF-5C45E4446D45}" type="parTrans" cxnId="{30A886DF-8DE6-474F-8066-3E7A68BD3A4F}">
      <dgm:prSet/>
      <dgm:spPr/>
      <dgm:t>
        <a:bodyPr/>
        <a:lstStyle/>
        <a:p>
          <a:endParaRPr lang="en-US"/>
        </a:p>
      </dgm:t>
    </dgm:pt>
    <dgm:pt modelId="{2C9E407E-2A7F-4A00-A3C5-106D366D4F69}" type="sibTrans" cxnId="{30A886DF-8DE6-474F-8066-3E7A68BD3A4F}">
      <dgm:prSet/>
      <dgm:spPr/>
      <dgm:t>
        <a:bodyPr/>
        <a:lstStyle/>
        <a:p>
          <a:endParaRPr lang="en-US"/>
        </a:p>
      </dgm:t>
    </dgm:pt>
    <dgm:pt modelId="{5ECF5CD1-8D8E-4F27-9607-7318995B3198}">
      <dgm:prSet phldrT="[Text]" custT="1"/>
      <dgm:spPr/>
      <dgm:t>
        <a:bodyPr/>
        <a:lstStyle/>
        <a:p>
          <a:r>
            <a:rPr lang="en-US" sz="1100" dirty="0"/>
            <a:t>IoT sensors in grids, cloud computing for grid analytics.</a:t>
          </a:r>
        </a:p>
      </dgm:t>
    </dgm:pt>
    <dgm:pt modelId="{AD73CEDF-ED54-41E3-AEDA-1B64E436BEBE}" type="parTrans" cxnId="{655538A8-46DA-48B1-ACE9-9265FC85A2E0}">
      <dgm:prSet/>
      <dgm:spPr/>
      <dgm:t>
        <a:bodyPr/>
        <a:lstStyle/>
        <a:p>
          <a:endParaRPr lang="en-US"/>
        </a:p>
      </dgm:t>
    </dgm:pt>
    <dgm:pt modelId="{57CCA66E-80B8-4A17-B307-0F759340B333}" type="sibTrans" cxnId="{655538A8-46DA-48B1-ACE9-9265FC85A2E0}">
      <dgm:prSet/>
      <dgm:spPr/>
      <dgm:t>
        <a:bodyPr/>
        <a:lstStyle/>
        <a:p>
          <a:endParaRPr lang="en-US"/>
        </a:p>
      </dgm:t>
    </dgm:pt>
    <dgm:pt modelId="{72BD30A6-ACB9-40B7-8732-65E9CD70576A}">
      <dgm:prSet custT="1"/>
      <dgm:spPr/>
      <dgm:t>
        <a:bodyPr/>
        <a:lstStyle/>
        <a:p>
          <a:r>
            <a:rPr lang="en-US" sz="1400" dirty="0"/>
            <a:t>2</a:t>
          </a:r>
          <a:r>
            <a:rPr lang="en-US" sz="1400" baseline="30000" dirty="0"/>
            <a:t>nd</a:t>
          </a:r>
          <a:r>
            <a:rPr lang="en-US" sz="1400" dirty="0"/>
            <a:t> IR early 1900s</a:t>
          </a:r>
          <a:endParaRPr lang="en-US" sz="1200" dirty="0"/>
        </a:p>
      </dgm:t>
    </dgm:pt>
    <dgm:pt modelId="{E8298777-655E-4F66-A2C2-12C65B8B3F67}" type="parTrans" cxnId="{AAC2FFC8-8AEF-443A-A49E-6DAFD199F131}">
      <dgm:prSet/>
      <dgm:spPr/>
      <dgm:t>
        <a:bodyPr/>
        <a:lstStyle/>
        <a:p>
          <a:endParaRPr lang="en-US"/>
        </a:p>
      </dgm:t>
    </dgm:pt>
    <dgm:pt modelId="{B584D5D5-C644-4C4D-B904-1B0A1BEB76E5}" type="sibTrans" cxnId="{AAC2FFC8-8AEF-443A-A49E-6DAFD199F131}">
      <dgm:prSet/>
      <dgm:spPr/>
      <dgm:t>
        <a:bodyPr/>
        <a:lstStyle/>
        <a:p>
          <a:endParaRPr lang="en-US"/>
        </a:p>
      </dgm:t>
    </dgm:pt>
    <dgm:pt modelId="{065F62E5-10AE-4E5E-9118-505D7B91E7A1}">
      <dgm:prSet custT="1"/>
      <dgm:spPr/>
      <dgm:t>
        <a:bodyPr/>
        <a:lstStyle/>
        <a:p>
          <a:r>
            <a:rPr lang="en-US" sz="1100" dirty="0"/>
            <a:t>3</a:t>
          </a:r>
          <a:r>
            <a:rPr lang="en-US" sz="1100" baseline="30000" dirty="0"/>
            <a:t>rd</a:t>
          </a:r>
          <a:r>
            <a:rPr lang="en-US" sz="1100" dirty="0"/>
            <a:t> IR (2000s)</a:t>
          </a:r>
        </a:p>
      </dgm:t>
    </dgm:pt>
    <dgm:pt modelId="{89D5DB6D-2BD5-428B-BAB9-202D4CD8789C}" type="parTrans" cxnId="{ECB2BCED-82DC-4224-9C3F-C3C8D4247DCA}">
      <dgm:prSet/>
      <dgm:spPr/>
      <dgm:t>
        <a:bodyPr/>
        <a:lstStyle/>
        <a:p>
          <a:endParaRPr lang="en-US"/>
        </a:p>
      </dgm:t>
    </dgm:pt>
    <dgm:pt modelId="{D90473BF-A6AA-4033-8CA6-77ED82563745}" type="sibTrans" cxnId="{ECB2BCED-82DC-4224-9C3F-C3C8D4247DCA}">
      <dgm:prSet/>
      <dgm:spPr/>
      <dgm:t>
        <a:bodyPr/>
        <a:lstStyle/>
        <a:p>
          <a:endParaRPr lang="en-US"/>
        </a:p>
      </dgm:t>
    </dgm:pt>
    <dgm:pt modelId="{3DA801AB-E4DA-4252-9B6E-5906756E6874}">
      <dgm:prSet phldrT="[Text]" phldr="0" custT="1"/>
      <dgm:spPr/>
      <dgm:t>
        <a:bodyPr/>
        <a:lstStyle/>
        <a:p>
          <a:r>
            <a:rPr lang="en-US" sz="1400" dirty="0"/>
            <a:t>Manual logging, Paper-based, Human-readable</a:t>
          </a:r>
        </a:p>
      </dgm:t>
    </dgm:pt>
    <dgm:pt modelId="{8C57784A-BAE7-4EC5-B6E2-720421DABB26}" type="parTrans" cxnId="{04AC53EA-5EE6-4A09-A97C-846AA02B2767}">
      <dgm:prSet/>
      <dgm:spPr/>
      <dgm:t>
        <a:bodyPr/>
        <a:lstStyle/>
        <a:p>
          <a:endParaRPr lang="en-US"/>
        </a:p>
      </dgm:t>
    </dgm:pt>
    <dgm:pt modelId="{155300B2-1F96-4856-AD9E-468AF80080E9}" type="sibTrans" cxnId="{04AC53EA-5EE6-4A09-A97C-846AA02B2767}">
      <dgm:prSet/>
      <dgm:spPr/>
      <dgm:t>
        <a:bodyPr/>
        <a:lstStyle/>
        <a:p>
          <a:endParaRPr lang="en-US"/>
        </a:p>
      </dgm:t>
    </dgm:pt>
    <dgm:pt modelId="{0A883739-B1B9-46CD-AAD4-3652BC6BAEB4}">
      <dgm:prSet custT="1"/>
      <dgm:spPr/>
      <dgm:t>
        <a:bodyPr/>
        <a:lstStyle/>
        <a:p>
          <a:r>
            <a:rPr lang="en-US" sz="1200" dirty="0"/>
            <a:t>Telephone-based telemetry (early 1900s) for sending data from substations to control centers.</a:t>
          </a:r>
        </a:p>
      </dgm:t>
    </dgm:pt>
    <dgm:pt modelId="{58F53EAE-B739-477C-B1FD-65AD5808EFCC}" type="parTrans" cxnId="{02385F24-9097-40EA-828A-B64ED44B4F3C}">
      <dgm:prSet/>
      <dgm:spPr/>
      <dgm:t>
        <a:bodyPr/>
        <a:lstStyle/>
        <a:p>
          <a:endParaRPr lang="en-US"/>
        </a:p>
      </dgm:t>
    </dgm:pt>
    <dgm:pt modelId="{9E3D5BE7-9A1E-4F16-A8B7-DAAAC8D563B0}" type="sibTrans" cxnId="{02385F24-9097-40EA-828A-B64ED44B4F3C}">
      <dgm:prSet/>
      <dgm:spPr/>
      <dgm:t>
        <a:bodyPr/>
        <a:lstStyle/>
        <a:p>
          <a:endParaRPr lang="en-US"/>
        </a:p>
      </dgm:t>
    </dgm:pt>
    <dgm:pt modelId="{467A631C-4C8C-40A6-B1A6-491C2C32DA32}">
      <dgm:prSet custT="1"/>
      <dgm:spPr/>
      <dgm:t>
        <a:bodyPr/>
        <a:lstStyle/>
        <a:p>
          <a:r>
            <a:rPr lang="en-US" sz="1200" dirty="0"/>
            <a:t>Local measurement, slow/limited communication to operators.</a:t>
          </a:r>
        </a:p>
      </dgm:t>
    </dgm:pt>
    <dgm:pt modelId="{C44A2777-12AB-4AE0-8432-CCE0B6188371}" type="parTrans" cxnId="{A47AF911-2E9C-4EA4-8C8A-5FF62B823002}">
      <dgm:prSet/>
      <dgm:spPr/>
      <dgm:t>
        <a:bodyPr/>
        <a:lstStyle/>
        <a:p>
          <a:endParaRPr lang="en-US"/>
        </a:p>
      </dgm:t>
    </dgm:pt>
    <dgm:pt modelId="{1A472B40-F02B-4A80-B782-1008B6AD1B20}" type="sibTrans" cxnId="{A47AF911-2E9C-4EA4-8C8A-5FF62B823002}">
      <dgm:prSet/>
      <dgm:spPr/>
      <dgm:t>
        <a:bodyPr/>
        <a:lstStyle/>
        <a:p>
          <a:endParaRPr lang="en-US"/>
        </a:p>
      </dgm:t>
    </dgm:pt>
    <dgm:pt modelId="{F8B9C777-A51A-4E83-BA0A-4E8286831714}">
      <dgm:prSet custT="1"/>
      <dgm:spPr/>
      <dgm:t>
        <a:bodyPr/>
        <a:lstStyle/>
        <a:p>
          <a:r>
            <a:rPr lang="en-US" sz="1000" dirty="0"/>
            <a:t>SCADA (Supervisory Control and Data Acquisition) systems.</a:t>
          </a:r>
        </a:p>
      </dgm:t>
    </dgm:pt>
    <dgm:pt modelId="{A9D0C898-EE08-4CB5-B44D-3FF5B34D0D5C}" type="parTrans" cxnId="{0E68CA5C-173B-4592-ADFF-FED586A600DE}">
      <dgm:prSet/>
      <dgm:spPr/>
      <dgm:t>
        <a:bodyPr/>
        <a:lstStyle/>
        <a:p>
          <a:endParaRPr lang="en-US"/>
        </a:p>
      </dgm:t>
    </dgm:pt>
    <dgm:pt modelId="{3F90B5FA-01D5-4EB9-BA5F-F9DA12D2F07D}" type="sibTrans" cxnId="{0E68CA5C-173B-4592-ADFF-FED586A600DE}">
      <dgm:prSet/>
      <dgm:spPr/>
      <dgm:t>
        <a:bodyPr/>
        <a:lstStyle/>
        <a:p>
          <a:endParaRPr lang="en-US"/>
        </a:p>
      </dgm:t>
    </dgm:pt>
    <dgm:pt modelId="{0BA32E49-9A80-471B-92ED-AB788FEACEEB}">
      <dgm:prSet/>
      <dgm:spPr/>
      <dgm:t>
        <a:bodyPr/>
        <a:lstStyle/>
        <a:p>
          <a:endParaRPr lang="en-US" sz="700" dirty="0"/>
        </a:p>
      </dgm:t>
    </dgm:pt>
    <dgm:pt modelId="{8445FB3C-7C48-4283-A9BD-2963D0CCE8E4}" type="parTrans" cxnId="{7232225C-693D-4987-A45E-62F50BCD4721}">
      <dgm:prSet/>
      <dgm:spPr/>
      <dgm:t>
        <a:bodyPr/>
        <a:lstStyle/>
        <a:p>
          <a:endParaRPr lang="en-US"/>
        </a:p>
      </dgm:t>
    </dgm:pt>
    <dgm:pt modelId="{31420799-43CC-42E8-9273-88E49B97053D}" type="sibTrans" cxnId="{7232225C-693D-4987-A45E-62F50BCD4721}">
      <dgm:prSet/>
      <dgm:spPr/>
      <dgm:t>
        <a:bodyPr/>
        <a:lstStyle/>
        <a:p>
          <a:endParaRPr lang="en-US"/>
        </a:p>
      </dgm:t>
    </dgm:pt>
    <dgm:pt modelId="{5930CA2C-2C55-439C-9155-22B597F0B877}">
      <dgm:prSet custT="1"/>
      <dgm:spPr/>
      <dgm:t>
        <a:bodyPr/>
        <a:lstStyle/>
        <a:p>
          <a:r>
            <a:rPr lang="en-US" sz="1000" dirty="0"/>
            <a:t>Digital data, centralized monitoring, and automation begin.</a:t>
          </a:r>
        </a:p>
      </dgm:t>
    </dgm:pt>
    <dgm:pt modelId="{332CD168-D723-4B89-983F-265D34DF5436}" type="parTrans" cxnId="{318862AC-3E1E-40C0-B607-872C044FFD42}">
      <dgm:prSet/>
      <dgm:spPr/>
      <dgm:t>
        <a:bodyPr/>
        <a:lstStyle/>
        <a:p>
          <a:endParaRPr lang="en-US"/>
        </a:p>
      </dgm:t>
    </dgm:pt>
    <dgm:pt modelId="{65A6C7A8-B18B-49BC-976D-DDA3265D80AE}" type="sibTrans" cxnId="{318862AC-3E1E-40C0-B607-872C044FFD42}">
      <dgm:prSet/>
      <dgm:spPr/>
      <dgm:t>
        <a:bodyPr/>
        <a:lstStyle/>
        <a:p>
          <a:endParaRPr lang="en-US"/>
        </a:p>
      </dgm:t>
    </dgm:pt>
    <dgm:pt modelId="{7C2A791E-F3E7-4D80-90C5-EE47647CB611}">
      <dgm:prSet custT="1"/>
      <dgm:spPr/>
      <dgm:t>
        <a:bodyPr/>
        <a:lstStyle/>
        <a:p>
          <a:r>
            <a:rPr lang="en-US" sz="1000" dirty="0"/>
            <a:t>Coding and programmable systems to analyze and automate data.</a:t>
          </a:r>
        </a:p>
      </dgm:t>
    </dgm:pt>
    <dgm:pt modelId="{DFC69470-3E72-456F-8BB2-5746C08EB63E}" type="parTrans" cxnId="{12826E47-7CA6-469F-BE82-A329F258DD33}">
      <dgm:prSet/>
      <dgm:spPr/>
      <dgm:t>
        <a:bodyPr/>
        <a:lstStyle/>
        <a:p>
          <a:endParaRPr lang="en-US"/>
        </a:p>
      </dgm:t>
    </dgm:pt>
    <dgm:pt modelId="{4C8FF3C9-0476-404F-8D8A-06735FCCA821}" type="sibTrans" cxnId="{12826E47-7CA6-469F-BE82-A329F258DD33}">
      <dgm:prSet/>
      <dgm:spPr/>
      <dgm:t>
        <a:bodyPr/>
        <a:lstStyle/>
        <a:p>
          <a:endParaRPr lang="en-US"/>
        </a:p>
      </dgm:t>
    </dgm:pt>
    <dgm:pt modelId="{F9299F5F-8245-4FFC-A611-4C533D32ADFE}">
      <dgm:prSet custT="1"/>
      <dgm:spPr/>
      <dgm:t>
        <a:bodyPr/>
        <a:lstStyle/>
        <a:p>
          <a:r>
            <a:rPr lang="en-US" sz="1000" dirty="0"/>
            <a:t>Cloud computing introduced</a:t>
          </a:r>
        </a:p>
      </dgm:t>
    </dgm:pt>
    <dgm:pt modelId="{B22D7712-3BC0-436F-B846-E65CD0512BD3}" type="parTrans" cxnId="{887C89E2-53EA-480E-B514-C86EBC58A239}">
      <dgm:prSet/>
      <dgm:spPr/>
      <dgm:t>
        <a:bodyPr/>
        <a:lstStyle/>
        <a:p>
          <a:endParaRPr lang="en-US"/>
        </a:p>
      </dgm:t>
    </dgm:pt>
    <dgm:pt modelId="{494F6C0A-CD80-436A-B585-AFA3574AA998}" type="sibTrans" cxnId="{887C89E2-53EA-480E-B514-C86EBC58A239}">
      <dgm:prSet/>
      <dgm:spPr/>
      <dgm:t>
        <a:bodyPr/>
        <a:lstStyle/>
        <a:p>
          <a:endParaRPr lang="en-US"/>
        </a:p>
      </dgm:t>
    </dgm:pt>
    <dgm:pt modelId="{09FC2D82-C17A-4974-AC37-C928429B469C}">
      <dgm:prSet custT="1"/>
      <dgm:spPr/>
      <dgm:t>
        <a:bodyPr/>
        <a:lstStyle/>
        <a:p>
          <a:r>
            <a:rPr lang="en-US" sz="1200" dirty="0"/>
            <a:t>Server network computing and server data storages were introduced</a:t>
          </a:r>
        </a:p>
      </dgm:t>
    </dgm:pt>
    <dgm:pt modelId="{9B811A6B-2B0B-4A73-9284-E91580DBB16C}" type="parTrans" cxnId="{854400BA-ADFF-4037-B89F-0C8D9A631BF9}">
      <dgm:prSet/>
      <dgm:spPr/>
      <dgm:t>
        <a:bodyPr/>
        <a:lstStyle/>
        <a:p>
          <a:endParaRPr lang="en-US"/>
        </a:p>
      </dgm:t>
    </dgm:pt>
    <dgm:pt modelId="{201AAA4F-BEFB-4469-82FE-BE867344EFE9}" type="sibTrans" cxnId="{854400BA-ADFF-4037-B89F-0C8D9A631BF9}">
      <dgm:prSet/>
      <dgm:spPr/>
      <dgm:t>
        <a:bodyPr/>
        <a:lstStyle/>
        <a:p>
          <a:endParaRPr lang="en-US"/>
        </a:p>
      </dgm:t>
    </dgm:pt>
    <dgm:pt modelId="{CA637D15-4A99-4AB9-877F-8316AF46D326}">
      <dgm:prSet phldrT="[Text]" phldr="0" custT="1"/>
      <dgm:spPr/>
      <dgm:t>
        <a:bodyPr/>
        <a:lstStyle/>
        <a:p>
          <a:r>
            <a:rPr lang="en-US" sz="1400" dirty="0"/>
            <a:t>Archives thrived</a:t>
          </a:r>
          <a:r>
            <a:rPr lang="en-US" sz="700" dirty="0"/>
            <a:t> </a:t>
          </a:r>
        </a:p>
      </dgm:t>
    </dgm:pt>
    <dgm:pt modelId="{FCABA4FB-CE94-4A36-B15A-429EDAD4CF87}" type="parTrans" cxnId="{4519B9F8-4737-4CA5-96C8-C1239D6FC920}">
      <dgm:prSet/>
      <dgm:spPr/>
      <dgm:t>
        <a:bodyPr/>
        <a:lstStyle/>
        <a:p>
          <a:endParaRPr lang="en-US"/>
        </a:p>
      </dgm:t>
    </dgm:pt>
    <dgm:pt modelId="{E56ECB68-A006-4465-8C45-4D1A0F832513}" type="sibTrans" cxnId="{4519B9F8-4737-4CA5-96C8-C1239D6FC920}">
      <dgm:prSet/>
      <dgm:spPr/>
      <dgm:t>
        <a:bodyPr/>
        <a:lstStyle/>
        <a:p>
          <a:endParaRPr lang="en-US"/>
        </a:p>
      </dgm:t>
    </dgm:pt>
    <dgm:pt modelId="{76458221-EAA3-43DC-B53E-DA09BAFD6077}">
      <dgm:prSet custT="1"/>
      <dgm:spPr/>
      <dgm:t>
        <a:bodyPr/>
        <a:lstStyle/>
        <a:p>
          <a:r>
            <a:rPr lang="en-US" sz="1000" dirty="0"/>
            <a:t>Fiber technology 3G,4G,5G introduction</a:t>
          </a:r>
        </a:p>
      </dgm:t>
    </dgm:pt>
    <dgm:pt modelId="{EFAC6190-EF21-42F6-94F6-96A7A82E9118}" type="parTrans" cxnId="{73718922-38C8-4DD6-8C8D-72D94708CEB4}">
      <dgm:prSet/>
      <dgm:spPr/>
      <dgm:t>
        <a:bodyPr/>
        <a:lstStyle/>
        <a:p>
          <a:endParaRPr lang="en-US"/>
        </a:p>
      </dgm:t>
    </dgm:pt>
    <dgm:pt modelId="{E60CCA49-32BC-4B9D-A6AD-016DBC89104A}" type="sibTrans" cxnId="{73718922-38C8-4DD6-8C8D-72D94708CEB4}">
      <dgm:prSet/>
      <dgm:spPr/>
      <dgm:t>
        <a:bodyPr/>
        <a:lstStyle/>
        <a:p>
          <a:endParaRPr lang="en-US"/>
        </a:p>
      </dgm:t>
    </dgm:pt>
    <dgm:pt modelId="{EDB21AF5-FDC9-4F94-A081-39335714F6CD}">
      <dgm:prSet phldrT="[Text]" custT="1"/>
      <dgm:spPr/>
      <dgm:t>
        <a:bodyPr/>
        <a:lstStyle/>
        <a:p>
          <a:r>
            <a:rPr lang="en-US" sz="1100" dirty="0"/>
            <a:t>AI, ML, and blockchain in energy trading and predictive maintenance.</a:t>
          </a:r>
        </a:p>
      </dgm:t>
    </dgm:pt>
    <dgm:pt modelId="{F9DB0930-CA18-47E5-8251-237FA10349BE}" type="parTrans" cxnId="{8B36E34E-7FC2-486F-B699-B10235B202FE}">
      <dgm:prSet/>
      <dgm:spPr/>
      <dgm:t>
        <a:bodyPr/>
        <a:lstStyle/>
        <a:p>
          <a:endParaRPr lang="en-US"/>
        </a:p>
      </dgm:t>
    </dgm:pt>
    <dgm:pt modelId="{913EA2F6-4721-47D5-A9E4-83F6E5854DAF}" type="sibTrans" cxnId="{8B36E34E-7FC2-486F-B699-B10235B202FE}">
      <dgm:prSet/>
      <dgm:spPr/>
      <dgm:t>
        <a:bodyPr/>
        <a:lstStyle/>
        <a:p>
          <a:endParaRPr lang="en-US"/>
        </a:p>
      </dgm:t>
    </dgm:pt>
    <dgm:pt modelId="{80BA8626-471B-494F-BB1C-DC323C284F2F}">
      <dgm:prSet phldrT="[Text]" custT="1"/>
      <dgm:spPr/>
      <dgm:t>
        <a:bodyPr/>
        <a:lstStyle/>
        <a:p>
          <a:r>
            <a:rPr lang="en-US" sz="1100" dirty="0"/>
            <a:t>MACHINE LEARNING </a:t>
          </a:r>
        </a:p>
      </dgm:t>
    </dgm:pt>
    <dgm:pt modelId="{C272676D-A747-4280-945D-5E4BFA327BD8}" type="parTrans" cxnId="{BC7106D0-9650-42F6-B074-5D950B1CD916}">
      <dgm:prSet/>
      <dgm:spPr/>
      <dgm:t>
        <a:bodyPr/>
        <a:lstStyle/>
        <a:p>
          <a:endParaRPr lang="en-US"/>
        </a:p>
      </dgm:t>
    </dgm:pt>
    <dgm:pt modelId="{227E6EC4-0942-4294-A372-9037322F91DC}" type="sibTrans" cxnId="{BC7106D0-9650-42F6-B074-5D950B1CD916}">
      <dgm:prSet/>
      <dgm:spPr/>
      <dgm:t>
        <a:bodyPr/>
        <a:lstStyle/>
        <a:p>
          <a:endParaRPr lang="en-US"/>
        </a:p>
      </dgm:t>
    </dgm:pt>
    <dgm:pt modelId="{E8ECA873-550A-4C99-9318-BB4DF886FF3D}">
      <dgm:prSet phldrT="[Text]" custT="1"/>
      <dgm:spPr/>
      <dgm:t>
        <a:bodyPr/>
        <a:lstStyle/>
        <a:p>
          <a:r>
            <a:rPr lang="en-US" sz="1100" b="1" dirty="0"/>
            <a:t>Real-time, high-resolution, big data, predictive and prescriptive analytics</a:t>
          </a:r>
          <a:r>
            <a:rPr lang="en-US" sz="1050" b="1" dirty="0"/>
            <a:t>.</a:t>
          </a:r>
        </a:p>
      </dgm:t>
    </dgm:pt>
    <dgm:pt modelId="{21F65532-934F-4FED-9FEB-CFCAC172360A}" type="parTrans" cxnId="{F54CCBC7-7CE9-408C-B82B-B8CEFBAFC530}">
      <dgm:prSet/>
      <dgm:spPr/>
      <dgm:t>
        <a:bodyPr/>
        <a:lstStyle/>
        <a:p>
          <a:endParaRPr lang="en-US"/>
        </a:p>
      </dgm:t>
    </dgm:pt>
    <dgm:pt modelId="{FBFF538A-041D-4225-9EA4-51A3E73F3D38}" type="sibTrans" cxnId="{F54CCBC7-7CE9-408C-B82B-B8CEFBAFC530}">
      <dgm:prSet/>
      <dgm:spPr/>
      <dgm:t>
        <a:bodyPr/>
        <a:lstStyle/>
        <a:p>
          <a:endParaRPr lang="en-US"/>
        </a:p>
      </dgm:t>
    </dgm:pt>
    <dgm:pt modelId="{380363FE-6C6D-4261-9A03-3C20F4FE6BE7}" type="pres">
      <dgm:prSet presAssocID="{220B8674-A9B1-47DA-806A-85466854A717}" presName="linear" presStyleCnt="0">
        <dgm:presLayoutVars>
          <dgm:dir/>
          <dgm:resizeHandles val="exact"/>
        </dgm:presLayoutVars>
      </dgm:prSet>
      <dgm:spPr/>
    </dgm:pt>
    <dgm:pt modelId="{00308196-4810-4F8D-B0E1-07A88E41947F}" type="pres">
      <dgm:prSet presAssocID="{0EE6D4E1-8543-4B64-82E7-11256607BCDC}" presName="comp" presStyleCnt="0"/>
      <dgm:spPr/>
    </dgm:pt>
    <dgm:pt modelId="{1C46255B-1E60-4A61-8553-687B945BF986}" type="pres">
      <dgm:prSet presAssocID="{0EE6D4E1-8543-4B64-82E7-11256607BCDC}" presName="box" presStyleLbl="node1" presStyleIdx="0" presStyleCnt="4" custLinFactNeighborX="-176" custLinFactNeighborY="-40902"/>
      <dgm:spPr/>
    </dgm:pt>
    <dgm:pt modelId="{9AF2530F-DA89-47AE-BF4B-9B3122E6B7BF}" type="pres">
      <dgm:prSet presAssocID="{0EE6D4E1-8543-4B64-82E7-11256607BCDC}" presName="img" presStyleLbl="fgImgPlace1" presStyleIdx="0" presStyleCnt="4"/>
      <dgm:spPr>
        <a:blipFill>
          <a:blip xmlns:r="http://schemas.openxmlformats.org/officeDocument/2006/relationships" r:embed="rId1"/>
          <a:srcRect/>
          <a:stretch>
            <a:fillRect t="-2000" b="-2000"/>
          </a:stretch>
        </a:blipFill>
      </dgm:spPr>
    </dgm:pt>
    <dgm:pt modelId="{F9CC33CA-500E-4C16-AC87-6A4AAAA61060}" type="pres">
      <dgm:prSet presAssocID="{0EE6D4E1-8543-4B64-82E7-11256607BCDC}" presName="text" presStyleLbl="node1" presStyleIdx="0" presStyleCnt="4">
        <dgm:presLayoutVars>
          <dgm:bulletEnabled val="1"/>
        </dgm:presLayoutVars>
      </dgm:prSet>
      <dgm:spPr/>
    </dgm:pt>
    <dgm:pt modelId="{2FA6F61B-8417-44F3-89BD-6FE83C890FF9}" type="pres">
      <dgm:prSet presAssocID="{4E807A54-FE34-4C72-AFEB-4C4C29316D2A}" presName="spacer" presStyleCnt="0"/>
      <dgm:spPr/>
    </dgm:pt>
    <dgm:pt modelId="{2502AB76-F5D7-4888-9D09-6E90714E43E9}" type="pres">
      <dgm:prSet presAssocID="{72BD30A6-ACB9-40B7-8732-65E9CD70576A}" presName="comp" presStyleCnt="0"/>
      <dgm:spPr/>
    </dgm:pt>
    <dgm:pt modelId="{F6CA5E94-D78D-4765-AD68-5E2C9163C976}" type="pres">
      <dgm:prSet presAssocID="{72BD30A6-ACB9-40B7-8732-65E9CD70576A}" presName="box" presStyleLbl="node1" presStyleIdx="1" presStyleCnt="4" custScaleY="110491"/>
      <dgm:spPr/>
    </dgm:pt>
    <dgm:pt modelId="{D8619901-7830-48A0-9BAA-185D475BD001}" type="pres">
      <dgm:prSet presAssocID="{72BD30A6-ACB9-40B7-8732-65E9CD70576A}" presName="img" presStyleLbl="fgImgPlace1" presStyleIdx="1" presStyleCnt="4" custScaleY="111812"/>
      <dgm:spPr>
        <a:blipFill>
          <a:blip xmlns:r="http://schemas.openxmlformats.org/officeDocument/2006/relationships" r:embed="rId2"/>
          <a:srcRect/>
          <a:stretch>
            <a:fillRect t="-105000" b="-105000"/>
          </a:stretch>
        </a:blipFill>
      </dgm:spPr>
    </dgm:pt>
    <dgm:pt modelId="{986A4A1D-4C93-486A-9272-5C2D9C4D9244}" type="pres">
      <dgm:prSet presAssocID="{72BD30A6-ACB9-40B7-8732-65E9CD70576A}" presName="text" presStyleLbl="node1" presStyleIdx="1" presStyleCnt="4">
        <dgm:presLayoutVars>
          <dgm:bulletEnabled val="1"/>
        </dgm:presLayoutVars>
      </dgm:prSet>
      <dgm:spPr/>
    </dgm:pt>
    <dgm:pt modelId="{EB67BA1B-EB96-4B5E-B978-C7527FC44ACD}" type="pres">
      <dgm:prSet presAssocID="{B584D5D5-C644-4C4D-B904-1B0A1BEB76E5}" presName="spacer" presStyleCnt="0"/>
      <dgm:spPr/>
    </dgm:pt>
    <dgm:pt modelId="{661782AD-CA34-4F40-9AD5-34A7371BBEBF}" type="pres">
      <dgm:prSet presAssocID="{065F62E5-10AE-4E5E-9118-505D7B91E7A1}" presName="comp" presStyleCnt="0"/>
      <dgm:spPr/>
    </dgm:pt>
    <dgm:pt modelId="{1A10DE33-55C7-4324-A68F-B60EAE2C125E}" type="pres">
      <dgm:prSet presAssocID="{065F62E5-10AE-4E5E-9118-505D7B91E7A1}" presName="box" presStyleLbl="node1" presStyleIdx="2" presStyleCnt="4" custScaleY="114959"/>
      <dgm:spPr/>
    </dgm:pt>
    <dgm:pt modelId="{B36CE7AA-7415-498F-BCA6-0CB58CAF9B06}" type="pres">
      <dgm:prSet presAssocID="{065F62E5-10AE-4E5E-9118-505D7B91E7A1}" presName="img" presStyleLbl="fgImgPlace1" presStyleIdx="2" presStyleCnt="4" custScaleY="129170"/>
      <dgm:spPr>
        <a:blipFill>
          <a:blip xmlns:r="http://schemas.openxmlformats.org/officeDocument/2006/relationships" r:embed="rId3"/>
          <a:srcRect/>
          <a:stretch>
            <a:fillRect t="-15000" b="-15000"/>
          </a:stretch>
        </a:blipFill>
      </dgm:spPr>
    </dgm:pt>
    <dgm:pt modelId="{3862E1C2-656C-4B63-BE1D-DBD7C41E2049}" type="pres">
      <dgm:prSet presAssocID="{065F62E5-10AE-4E5E-9118-505D7B91E7A1}" presName="text" presStyleLbl="node1" presStyleIdx="2" presStyleCnt="4">
        <dgm:presLayoutVars>
          <dgm:bulletEnabled val="1"/>
        </dgm:presLayoutVars>
      </dgm:prSet>
      <dgm:spPr/>
    </dgm:pt>
    <dgm:pt modelId="{D2B6BE01-A7AE-4D63-9952-0901C3589ED7}" type="pres">
      <dgm:prSet presAssocID="{D90473BF-A6AA-4033-8CA6-77ED82563745}" presName="spacer" presStyleCnt="0"/>
      <dgm:spPr/>
    </dgm:pt>
    <dgm:pt modelId="{0CD6CABF-3BF5-4C18-90CE-AF8109A3AF16}" type="pres">
      <dgm:prSet presAssocID="{64F2BF88-9FAA-4D5B-8DF3-3BA2851FFD72}" presName="comp" presStyleCnt="0"/>
      <dgm:spPr/>
    </dgm:pt>
    <dgm:pt modelId="{5132873A-E923-46EC-B16A-00D5CEB6BBBF}" type="pres">
      <dgm:prSet presAssocID="{64F2BF88-9FAA-4D5B-8DF3-3BA2851FFD72}" presName="box" presStyleLbl="node1" presStyleIdx="3" presStyleCnt="4" custScaleY="168767" custLinFactNeighborX="-18968" custLinFactNeighborY="54353"/>
      <dgm:spPr/>
    </dgm:pt>
    <dgm:pt modelId="{3A97EECB-5A59-4652-8A20-9C649A05BC5B}" type="pres">
      <dgm:prSet presAssocID="{64F2BF88-9FAA-4D5B-8DF3-3BA2851FFD72}" presName="img" presStyleLbl="fgImgPlace1" presStyleIdx="3" presStyleCnt="4" custScaleX="83343" custScaleY="151388"/>
      <dgm:spPr>
        <a:blipFill>
          <a:blip xmlns:r="http://schemas.openxmlformats.org/officeDocument/2006/relationships" r:embed="rId4"/>
          <a:srcRect/>
          <a:stretch>
            <a:fillRect t="-13000" b="-13000"/>
          </a:stretch>
        </a:blipFill>
      </dgm:spPr>
    </dgm:pt>
    <dgm:pt modelId="{ED9B8D3F-EC27-41E8-8010-D12B38651C3C}" type="pres">
      <dgm:prSet presAssocID="{64F2BF88-9FAA-4D5B-8DF3-3BA2851FFD72}" presName="text" presStyleLbl="node1" presStyleIdx="3" presStyleCnt="4">
        <dgm:presLayoutVars>
          <dgm:bulletEnabled val="1"/>
        </dgm:presLayoutVars>
      </dgm:prSet>
      <dgm:spPr/>
    </dgm:pt>
  </dgm:ptLst>
  <dgm:cxnLst>
    <dgm:cxn modelId="{17038401-05E1-433C-9708-8A98B699F202}" type="presOf" srcId="{065F62E5-10AE-4E5E-9118-505D7B91E7A1}" destId="{3862E1C2-656C-4B63-BE1D-DBD7C41E2049}" srcOrd="1" destOrd="0" presId="urn:microsoft.com/office/officeart/2005/8/layout/vList4"/>
    <dgm:cxn modelId="{22DA8702-2A7D-4D83-BDFE-1A79E4FDA453}" type="presOf" srcId="{0EE6D4E1-8543-4B64-82E7-11256607BCDC}" destId="{1C46255B-1E60-4A61-8553-687B945BF986}" srcOrd="0" destOrd="0" presId="urn:microsoft.com/office/officeart/2005/8/layout/vList4"/>
    <dgm:cxn modelId="{A7CADC0C-9D4F-4C39-9F8A-95C644446663}" type="presOf" srcId="{E8ECA873-550A-4C99-9318-BB4DF886FF3D}" destId="{5132873A-E923-46EC-B16A-00D5CEB6BBBF}" srcOrd="0" destOrd="5" presId="urn:microsoft.com/office/officeart/2005/8/layout/vList4"/>
    <dgm:cxn modelId="{A47AF911-2E9C-4EA4-8C8A-5FF62B823002}" srcId="{72BD30A6-ACB9-40B7-8732-65E9CD70576A}" destId="{467A631C-4C8C-40A6-B1A6-491C2C32DA32}" srcOrd="1" destOrd="0" parTransId="{C44A2777-12AB-4AE0-8432-CCE0B6188371}" sibTransId="{1A472B40-F02B-4A80-B782-1008B6AD1B20}"/>
    <dgm:cxn modelId="{2067C713-FAE1-41A1-A9DA-95481D455E4F}" type="presOf" srcId="{065F62E5-10AE-4E5E-9118-505D7B91E7A1}" destId="{1A10DE33-55C7-4324-A68F-B60EAE2C125E}" srcOrd="0" destOrd="0" presId="urn:microsoft.com/office/officeart/2005/8/layout/vList4"/>
    <dgm:cxn modelId="{53E18C18-1BAD-4969-BAE8-97496737E0CE}" type="presOf" srcId="{EDB21AF5-FDC9-4F94-A081-39335714F6CD}" destId="{ED9B8D3F-EC27-41E8-8010-D12B38651C3C}" srcOrd="1" destOrd="3" presId="urn:microsoft.com/office/officeart/2005/8/layout/vList4"/>
    <dgm:cxn modelId="{10927120-697A-4C85-B223-D87C78B83CEE}" type="presOf" srcId="{467A631C-4C8C-40A6-B1A6-491C2C32DA32}" destId="{F6CA5E94-D78D-4765-AD68-5E2C9163C976}" srcOrd="0" destOrd="2" presId="urn:microsoft.com/office/officeart/2005/8/layout/vList4"/>
    <dgm:cxn modelId="{73718922-38C8-4DD6-8C8D-72D94708CEB4}" srcId="{065F62E5-10AE-4E5E-9118-505D7B91E7A1}" destId="{76458221-EAA3-43DC-B53E-DA09BAFD6077}" srcOrd="4" destOrd="0" parTransId="{EFAC6190-EF21-42F6-94F6-96A7A82E9118}" sibTransId="{E60CCA49-32BC-4B9D-A6AD-016DBC89104A}"/>
    <dgm:cxn modelId="{DE360B23-1028-4036-862D-F411B68CDBE2}" type="presOf" srcId="{F8B9C777-A51A-4E83-BA0A-4E8286831714}" destId="{1A10DE33-55C7-4324-A68F-B60EAE2C125E}" srcOrd="0" destOrd="1" presId="urn:microsoft.com/office/officeart/2005/8/layout/vList4"/>
    <dgm:cxn modelId="{02385F24-9097-40EA-828A-B64ED44B4F3C}" srcId="{72BD30A6-ACB9-40B7-8732-65E9CD70576A}" destId="{0A883739-B1B9-46CD-AAD4-3652BC6BAEB4}" srcOrd="0" destOrd="0" parTransId="{58F53EAE-B739-477C-B1FD-65AD5808EFCC}" sibTransId="{9E3D5BE7-9A1E-4F16-A8B7-DAAAC8D563B0}"/>
    <dgm:cxn modelId="{81310F31-6357-46F2-9406-929DE3C603BE}" type="presOf" srcId="{0A883739-B1B9-46CD-AAD4-3652BC6BAEB4}" destId="{986A4A1D-4C93-486A-9272-5C2D9C4D9244}" srcOrd="1" destOrd="1" presId="urn:microsoft.com/office/officeart/2005/8/layout/vList4"/>
    <dgm:cxn modelId="{336B9F31-6650-433C-BBC1-4C97F9B62F34}" type="presOf" srcId="{CA637D15-4A99-4AB9-877F-8316AF46D326}" destId="{F9CC33CA-500E-4C16-AC87-6A4AAAA61060}" srcOrd="1" destOrd="3" presId="urn:microsoft.com/office/officeart/2005/8/layout/vList4"/>
    <dgm:cxn modelId="{C2F56236-F83F-4B57-A8B5-0B841DB9EC90}" srcId="{0EE6D4E1-8543-4B64-82E7-11256607BCDC}" destId="{A4B0B7FE-514A-4615-B1C1-9CEC8D9BC551}" srcOrd="3" destOrd="0" parTransId="{0F15D095-4332-4DF8-8393-8F7666D3FBD5}" sibTransId="{5C838B70-4A7C-43D4-B559-A110067FC0D9}"/>
    <dgm:cxn modelId="{4E5CA437-CB3B-418A-9C32-9E1406C7310D}" type="presOf" srcId="{76458221-EAA3-43DC-B53E-DA09BAFD6077}" destId="{3862E1C2-656C-4B63-BE1D-DBD7C41E2049}" srcOrd="1" destOrd="5" presId="urn:microsoft.com/office/officeart/2005/8/layout/vList4"/>
    <dgm:cxn modelId="{893D775B-FDF2-476C-ABB0-DC4BE0599D80}" type="presOf" srcId="{CA637D15-4A99-4AB9-877F-8316AF46D326}" destId="{1C46255B-1E60-4A61-8553-687B945BF986}" srcOrd="0" destOrd="3" presId="urn:microsoft.com/office/officeart/2005/8/layout/vList4"/>
    <dgm:cxn modelId="{7232225C-693D-4987-A45E-62F50BCD4721}" srcId="{065F62E5-10AE-4E5E-9118-505D7B91E7A1}" destId="{0BA32E49-9A80-471B-92ED-AB788FEACEEB}" srcOrd="5" destOrd="0" parTransId="{8445FB3C-7C48-4283-A9BD-2963D0CCE8E4}" sibTransId="{31420799-43CC-42E8-9273-88E49B97053D}"/>
    <dgm:cxn modelId="{0E68CA5C-173B-4592-ADFF-FED586A600DE}" srcId="{065F62E5-10AE-4E5E-9118-505D7B91E7A1}" destId="{F8B9C777-A51A-4E83-BA0A-4E8286831714}" srcOrd="0" destOrd="0" parTransId="{A9D0C898-EE08-4CB5-B44D-3FF5B34D0D5C}" sibTransId="{3F90B5FA-01D5-4EB9-BA5F-F9DA12D2F07D}"/>
    <dgm:cxn modelId="{6ABA165D-8F55-414C-8D14-18A8BFB545C3}" type="presOf" srcId="{5930CA2C-2C55-439C-9155-22B597F0B877}" destId="{3862E1C2-656C-4B63-BE1D-DBD7C41E2049}" srcOrd="1" destOrd="2" presId="urn:microsoft.com/office/officeart/2005/8/layout/vList4"/>
    <dgm:cxn modelId="{93BD535F-40DC-4D44-9D00-9E378B546A8F}" type="presOf" srcId="{64F2BF88-9FAA-4D5B-8DF3-3BA2851FFD72}" destId="{5132873A-E923-46EC-B16A-00D5CEB6BBBF}" srcOrd="0" destOrd="0" presId="urn:microsoft.com/office/officeart/2005/8/layout/vList4"/>
    <dgm:cxn modelId="{6CC97962-6F16-49A4-8C7A-B0B07E1E4872}" type="presOf" srcId="{220B8674-A9B1-47DA-806A-85466854A717}" destId="{380363FE-6C6D-4261-9A03-3C20F4FE6BE7}" srcOrd="0" destOrd="0" presId="urn:microsoft.com/office/officeart/2005/8/layout/vList4"/>
    <dgm:cxn modelId="{22E36544-BA95-4610-A7AE-A3032C48EBD4}" srcId="{0EE6D4E1-8543-4B64-82E7-11256607BCDC}" destId="{9C617FC6-6619-4EB3-B86C-DF8907508313}" srcOrd="0" destOrd="0" parTransId="{BC04391D-2EC5-4AE1-BFAA-144F85602D85}" sibTransId="{3B1E4153-F11B-4A19-B9F8-D9BC1820E24A}"/>
    <dgm:cxn modelId="{4C869866-204A-43B5-8086-8A962AA88D02}" type="presOf" srcId="{80BA8626-471B-494F-BB1C-DC323C284F2F}" destId="{ED9B8D3F-EC27-41E8-8010-D12B38651C3C}" srcOrd="1" destOrd="4" presId="urn:microsoft.com/office/officeart/2005/8/layout/vList4"/>
    <dgm:cxn modelId="{12826E47-7CA6-469F-BE82-A329F258DD33}" srcId="{065F62E5-10AE-4E5E-9118-505D7B91E7A1}" destId="{7C2A791E-F3E7-4D80-90C5-EE47647CB611}" srcOrd="2" destOrd="0" parTransId="{DFC69470-3E72-456F-8BB2-5746C08EB63E}" sibTransId="{4C8FF3C9-0476-404F-8D8A-06735FCCA821}"/>
    <dgm:cxn modelId="{D25F5F6C-0F80-4DBB-A6CE-B67515A97268}" type="presOf" srcId="{0BA32E49-9A80-471B-92ED-AB788FEACEEB}" destId="{1A10DE33-55C7-4324-A68F-B60EAE2C125E}" srcOrd="0" destOrd="6" presId="urn:microsoft.com/office/officeart/2005/8/layout/vList4"/>
    <dgm:cxn modelId="{EB81574D-88B8-4321-AC24-A8003A83CD29}" type="presOf" srcId="{EDB21AF5-FDC9-4F94-A081-39335714F6CD}" destId="{5132873A-E923-46EC-B16A-00D5CEB6BBBF}" srcOrd="0" destOrd="3" presId="urn:microsoft.com/office/officeart/2005/8/layout/vList4"/>
    <dgm:cxn modelId="{8B36E34E-7FC2-486F-B699-B10235B202FE}" srcId="{64F2BF88-9FAA-4D5B-8DF3-3BA2851FFD72}" destId="{EDB21AF5-FDC9-4F94-A081-39335714F6CD}" srcOrd="2" destOrd="0" parTransId="{F9DB0930-CA18-47E5-8251-237FA10349BE}" sibTransId="{913EA2F6-4721-47D5-A9E4-83F6E5854DAF}"/>
    <dgm:cxn modelId="{5A51F96E-289A-4B8B-9EFE-A3395408F42D}" srcId="{220B8674-A9B1-47DA-806A-85466854A717}" destId="{64F2BF88-9FAA-4D5B-8DF3-3BA2851FFD72}" srcOrd="3" destOrd="0" parTransId="{28A2E975-4A53-46CC-B578-73FEDE0EB171}" sibTransId="{2ED80640-E6CA-4A42-97FA-2B747C0F4991}"/>
    <dgm:cxn modelId="{10F3646F-6070-45F0-8DA5-219664DB83D4}" srcId="{220B8674-A9B1-47DA-806A-85466854A717}" destId="{0EE6D4E1-8543-4B64-82E7-11256607BCDC}" srcOrd="0" destOrd="0" parTransId="{FB9B0BF1-3966-44FA-AE94-3CAECB2214C3}" sibTransId="{4E807A54-FE34-4C72-AFEB-4C4C29316D2A}"/>
    <dgm:cxn modelId="{149B9A4F-310B-44F7-8937-946318EFA665}" type="presOf" srcId="{5ECF5CD1-8D8E-4F27-9607-7318995B3198}" destId="{5132873A-E923-46EC-B16A-00D5CEB6BBBF}" srcOrd="0" destOrd="2" presId="urn:microsoft.com/office/officeart/2005/8/layout/vList4"/>
    <dgm:cxn modelId="{EED05E70-E36A-4512-87BE-A77D7CEF196B}" type="presOf" srcId="{F9299F5F-8245-4FFC-A611-4C533D32ADFE}" destId="{1A10DE33-55C7-4324-A68F-B60EAE2C125E}" srcOrd="0" destOrd="4" presId="urn:microsoft.com/office/officeart/2005/8/layout/vList4"/>
    <dgm:cxn modelId="{60363D54-477A-4130-83D2-68BADFBD3371}" type="presOf" srcId="{F8B9C777-A51A-4E83-BA0A-4E8286831714}" destId="{3862E1C2-656C-4B63-BE1D-DBD7C41E2049}" srcOrd="1" destOrd="1" presId="urn:microsoft.com/office/officeart/2005/8/layout/vList4"/>
    <dgm:cxn modelId="{8DFC3875-C7A9-4731-B2F2-577115B689E7}" type="presOf" srcId="{3DA801AB-E4DA-4252-9B6E-5906756E6874}" destId="{F9CC33CA-500E-4C16-AC87-6A4AAAA61060}" srcOrd="1" destOrd="2" presId="urn:microsoft.com/office/officeart/2005/8/layout/vList4"/>
    <dgm:cxn modelId="{DE099957-AD9F-4183-BE44-1E6508F93E9D}" type="presOf" srcId="{9C617FC6-6619-4EB3-B86C-DF8907508313}" destId="{1C46255B-1E60-4A61-8553-687B945BF986}" srcOrd="0" destOrd="1" presId="urn:microsoft.com/office/officeart/2005/8/layout/vList4"/>
    <dgm:cxn modelId="{E11C797C-3E14-4609-8647-D05081EBCE08}" type="presOf" srcId="{7C2A791E-F3E7-4D80-90C5-EE47647CB611}" destId="{3862E1C2-656C-4B63-BE1D-DBD7C41E2049}" srcOrd="1" destOrd="3" presId="urn:microsoft.com/office/officeart/2005/8/layout/vList4"/>
    <dgm:cxn modelId="{F320977C-4F38-45AE-BD71-34BBF5C3C2F7}" type="presOf" srcId="{A4B0B7FE-514A-4615-B1C1-9CEC8D9BC551}" destId="{1C46255B-1E60-4A61-8553-687B945BF986}" srcOrd="0" destOrd="4" presId="urn:microsoft.com/office/officeart/2005/8/layout/vList4"/>
    <dgm:cxn modelId="{FE94CB82-5C54-4BBD-B6B8-BF69CC712BB3}" type="presOf" srcId="{3DA801AB-E4DA-4252-9B6E-5906756E6874}" destId="{1C46255B-1E60-4A61-8553-687B945BF986}" srcOrd="0" destOrd="2" presId="urn:microsoft.com/office/officeart/2005/8/layout/vList4"/>
    <dgm:cxn modelId="{33EB048F-6CDD-4447-A2DD-3B7FEA0F97E9}" type="presOf" srcId="{E8ECA873-550A-4C99-9318-BB4DF886FF3D}" destId="{ED9B8D3F-EC27-41E8-8010-D12B38651C3C}" srcOrd="1" destOrd="5" presId="urn:microsoft.com/office/officeart/2005/8/layout/vList4"/>
    <dgm:cxn modelId="{9E571D94-673A-4F33-80D9-4A81D537B882}" type="presOf" srcId="{76458221-EAA3-43DC-B53E-DA09BAFD6077}" destId="{1A10DE33-55C7-4324-A68F-B60EAE2C125E}" srcOrd="0" destOrd="5" presId="urn:microsoft.com/office/officeart/2005/8/layout/vList4"/>
    <dgm:cxn modelId="{2862379C-8948-47E9-9A5B-3321209C41D8}" type="presOf" srcId="{7C2A791E-F3E7-4D80-90C5-EE47647CB611}" destId="{1A10DE33-55C7-4324-A68F-B60EAE2C125E}" srcOrd="0" destOrd="3" presId="urn:microsoft.com/office/officeart/2005/8/layout/vList4"/>
    <dgm:cxn modelId="{1F51E29D-B258-4E42-A45B-8037DAE68137}" type="presOf" srcId="{E4DAEA9A-F73B-4D71-BA8F-CA859C99B42A}" destId="{5132873A-E923-46EC-B16A-00D5CEB6BBBF}" srcOrd="0" destOrd="1" presId="urn:microsoft.com/office/officeart/2005/8/layout/vList4"/>
    <dgm:cxn modelId="{DB33AAA5-37E3-43D4-A0C1-3A697BE7F6B9}" type="presOf" srcId="{72BD30A6-ACB9-40B7-8732-65E9CD70576A}" destId="{986A4A1D-4C93-486A-9272-5C2D9C4D9244}" srcOrd="1" destOrd="0" presId="urn:microsoft.com/office/officeart/2005/8/layout/vList4"/>
    <dgm:cxn modelId="{655538A8-46DA-48B1-ACE9-9265FC85A2E0}" srcId="{64F2BF88-9FAA-4D5B-8DF3-3BA2851FFD72}" destId="{5ECF5CD1-8D8E-4F27-9607-7318995B3198}" srcOrd="1" destOrd="0" parTransId="{AD73CEDF-ED54-41E3-AEDA-1B64E436BEBE}" sibTransId="{57CCA66E-80B8-4A17-B307-0F759340B333}"/>
    <dgm:cxn modelId="{318862AC-3E1E-40C0-B607-872C044FFD42}" srcId="{065F62E5-10AE-4E5E-9118-505D7B91E7A1}" destId="{5930CA2C-2C55-439C-9155-22B597F0B877}" srcOrd="1" destOrd="0" parTransId="{332CD168-D723-4B89-983F-265D34DF5436}" sibTransId="{65A6C7A8-B18B-49BC-976D-DDA3265D80AE}"/>
    <dgm:cxn modelId="{8F33DDAE-EE7C-40C2-94DE-EA8664174E35}" type="presOf" srcId="{0EE6D4E1-8543-4B64-82E7-11256607BCDC}" destId="{F9CC33CA-500E-4C16-AC87-6A4AAAA61060}" srcOrd="1" destOrd="0" presId="urn:microsoft.com/office/officeart/2005/8/layout/vList4"/>
    <dgm:cxn modelId="{94BFC2B6-FE88-4A20-AF00-3FB160E8B07F}" type="presOf" srcId="{F9299F5F-8245-4FFC-A611-4C533D32ADFE}" destId="{3862E1C2-656C-4B63-BE1D-DBD7C41E2049}" srcOrd="1" destOrd="4" presId="urn:microsoft.com/office/officeart/2005/8/layout/vList4"/>
    <dgm:cxn modelId="{854400BA-ADFF-4037-B89F-0C8D9A631BF9}" srcId="{72BD30A6-ACB9-40B7-8732-65E9CD70576A}" destId="{09FC2D82-C17A-4974-AC37-C928429B469C}" srcOrd="2" destOrd="0" parTransId="{9B811A6B-2B0B-4A73-9284-E91580DBB16C}" sibTransId="{201AAA4F-BEFB-4469-82FE-BE867344EFE9}"/>
    <dgm:cxn modelId="{37382BC2-DF89-4B6C-B279-57F928049E01}" type="presOf" srcId="{09FC2D82-C17A-4974-AC37-C928429B469C}" destId="{986A4A1D-4C93-486A-9272-5C2D9C4D9244}" srcOrd="1" destOrd="3" presId="urn:microsoft.com/office/officeart/2005/8/layout/vList4"/>
    <dgm:cxn modelId="{F54CCBC7-7CE9-408C-B82B-B8CEFBAFC530}" srcId="{64F2BF88-9FAA-4D5B-8DF3-3BA2851FFD72}" destId="{E8ECA873-550A-4C99-9318-BB4DF886FF3D}" srcOrd="4" destOrd="0" parTransId="{21F65532-934F-4FED-9FEB-CFCAC172360A}" sibTransId="{FBFF538A-041D-4225-9EA4-51A3E73F3D38}"/>
    <dgm:cxn modelId="{AAC2FFC8-8AEF-443A-A49E-6DAFD199F131}" srcId="{220B8674-A9B1-47DA-806A-85466854A717}" destId="{72BD30A6-ACB9-40B7-8732-65E9CD70576A}" srcOrd="1" destOrd="0" parTransId="{E8298777-655E-4F66-A2C2-12C65B8B3F67}" sibTransId="{B584D5D5-C644-4C4D-B904-1B0A1BEB76E5}"/>
    <dgm:cxn modelId="{3C38B3CA-EB41-40BC-845B-160F8952C935}" type="presOf" srcId="{5ECF5CD1-8D8E-4F27-9607-7318995B3198}" destId="{ED9B8D3F-EC27-41E8-8010-D12B38651C3C}" srcOrd="1" destOrd="2" presId="urn:microsoft.com/office/officeart/2005/8/layout/vList4"/>
    <dgm:cxn modelId="{BC7106D0-9650-42F6-B074-5D950B1CD916}" srcId="{64F2BF88-9FAA-4D5B-8DF3-3BA2851FFD72}" destId="{80BA8626-471B-494F-BB1C-DC323C284F2F}" srcOrd="3" destOrd="0" parTransId="{C272676D-A747-4280-945D-5E4BFA327BD8}" sibTransId="{227E6EC4-0942-4294-A372-9037322F91DC}"/>
    <dgm:cxn modelId="{D600ADD4-E121-42BA-818B-38E83F81071E}" type="presOf" srcId="{A4B0B7FE-514A-4615-B1C1-9CEC8D9BC551}" destId="{F9CC33CA-500E-4C16-AC87-6A4AAAA61060}" srcOrd="1" destOrd="4" presId="urn:microsoft.com/office/officeart/2005/8/layout/vList4"/>
    <dgm:cxn modelId="{B0B3D2D7-5E2F-48B7-9952-006A9D2CB478}" type="presOf" srcId="{5930CA2C-2C55-439C-9155-22B597F0B877}" destId="{1A10DE33-55C7-4324-A68F-B60EAE2C125E}" srcOrd="0" destOrd="2" presId="urn:microsoft.com/office/officeart/2005/8/layout/vList4"/>
    <dgm:cxn modelId="{3BC316DA-15A5-4B9C-B1CE-1431C6B92780}" type="presOf" srcId="{467A631C-4C8C-40A6-B1A6-491C2C32DA32}" destId="{986A4A1D-4C93-486A-9272-5C2D9C4D9244}" srcOrd="1" destOrd="2" presId="urn:microsoft.com/office/officeart/2005/8/layout/vList4"/>
    <dgm:cxn modelId="{D81432DA-C432-45E9-8C97-9DF3AAF040FC}" type="presOf" srcId="{72BD30A6-ACB9-40B7-8732-65E9CD70576A}" destId="{F6CA5E94-D78D-4765-AD68-5E2C9163C976}" srcOrd="0" destOrd="0" presId="urn:microsoft.com/office/officeart/2005/8/layout/vList4"/>
    <dgm:cxn modelId="{87AD0FDD-A8FB-4EFA-B180-EF08A0557C9E}" type="presOf" srcId="{0A883739-B1B9-46CD-AAD4-3652BC6BAEB4}" destId="{F6CA5E94-D78D-4765-AD68-5E2C9163C976}" srcOrd="0" destOrd="1" presId="urn:microsoft.com/office/officeart/2005/8/layout/vList4"/>
    <dgm:cxn modelId="{30A886DF-8DE6-474F-8066-3E7A68BD3A4F}" srcId="{64F2BF88-9FAA-4D5B-8DF3-3BA2851FFD72}" destId="{E4DAEA9A-F73B-4D71-BA8F-CA859C99B42A}" srcOrd="0" destOrd="0" parTransId="{48E6612F-50DD-4CD4-A4FF-5C45E4446D45}" sibTransId="{2C9E407E-2A7F-4A00-A3C5-106D366D4F69}"/>
    <dgm:cxn modelId="{887C89E2-53EA-480E-B514-C86EBC58A239}" srcId="{065F62E5-10AE-4E5E-9118-505D7B91E7A1}" destId="{F9299F5F-8245-4FFC-A611-4C533D32ADFE}" srcOrd="3" destOrd="0" parTransId="{B22D7712-3BC0-436F-B846-E65CD0512BD3}" sibTransId="{494F6C0A-CD80-436A-B585-AFA3574AA998}"/>
    <dgm:cxn modelId="{217332E6-9283-48CA-A2D2-7E956602A7FE}" type="presOf" srcId="{09FC2D82-C17A-4974-AC37-C928429B469C}" destId="{F6CA5E94-D78D-4765-AD68-5E2C9163C976}" srcOrd="0" destOrd="3" presId="urn:microsoft.com/office/officeart/2005/8/layout/vList4"/>
    <dgm:cxn modelId="{04AC53EA-5EE6-4A09-A97C-846AA02B2767}" srcId="{0EE6D4E1-8543-4B64-82E7-11256607BCDC}" destId="{3DA801AB-E4DA-4252-9B6E-5906756E6874}" srcOrd="1" destOrd="0" parTransId="{8C57784A-BAE7-4EC5-B6E2-720421DABB26}" sibTransId="{155300B2-1F96-4856-AD9E-468AF80080E9}"/>
    <dgm:cxn modelId="{296915ED-F603-45F5-9A9D-317CB6BDBD6B}" type="presOf" srcId="{E4DAEA9A-F73B-4D71-BA8F-CA859C99B42A}" destId="{ED9B8D3F-EC27-41E8-8010-D12B38651C3C}" srcOrd="1" destOrd="1" presId="urn:microsoft.com/office/officeart/2005/8/layout/vList4"/>
    <dgm:cxn modelId="{ECB2BCED-82DC-4224-9C3F-C3C8D4247DCA}" srcId="{220B8674-A9B1-47DA-806A-85466854A717}" destId="{065F62E5-10AE-4E5E-9118-505D7B91E7A1}" srcOrd="2" destOrd="0" parTransId="{89D5DB6D-2BD5-428B-BAB9-202D4CD8789C}" sibTransId="{D90473BF-A6AA-4033-8CA6-77ED82563745}"/>
    <dgm:cxn modelId="{248E64F0-5C69-44AF-9985-67B9D76D9906}" type="presOf" srcId="{80BA8626-471B-494F-BB1C-DC323C284F2F}" destId="{5132873A-E923-46EC-B16A-00D5CEB6BBBF}" srcOrd="0" destOrd="4" presId="urn:microsoft.com/office/officeart/2005/8/layout/vList4"/>
    <dgm:cxn modelId="{853FCDF2-425C-4154-8DC5-AD84FC15A41A}" type="presOf" srcId="{64F2BF88-9FAA-4D5B-8DF3-3BA2851FFD72}" destId="{ED9B8D3F-EC27-41E8-8010-D12B38651C3C}" srcOrd="1" destOrd="0" presId="urn:microsoft.com/office/officeart/2005/8/layout/vList4"/>
    <dgm:cxn modelId="{0815F4F3-3D32-4EDB-9411-46980036ACA8}" type="presOf" srcId="{9C617FC6-6619-4EB3-B86C-DF8907508313}" destId="{F9CC33CA-500E-4C16-AC87-6A4AAAA61060}" srcOrd="1" destOrd="1" presId="urn:microsoft.com/office/officeart/2005/8/layout/vList4"/>
    <dgm:cxn modelId="{E8DAF2F6-3120-434C-9E40-0C327F84EE12}" type="presOf" srcId="{0BA32E49-9A80-471B-92ED-AB788FEACEEB}" destId="{3862E1C2-656C-4B63-BE1D-DBD7C41E2049}" srcOrd="1" destOrd="6" presId="urn:microsoft.com/office/officeart/2005/8/layout/vList4"/>
    <dgm:cxn modelId="{4519B9F8-4737-4CA5-96C8-C1239D6FC920}" srcId="{0EE6D4E1-8543-4B64-82E7-11256607BCDC}" destId="{CA637D15-4A99-4AB9-877F-8316AF46D326}" srcOrd="2" destOrd="0" parTransId="{FCABA4FB-CE94-4A36-B15A-429EDAD4CF87}" sibTransId="{E56ECB68-A006-4465-8C45-4D1A0F832513}"/>
    <dgm:cxn modelId="{7E5163A4-8B8A-4C28-BDE9-20F152ACD6AC}" type="presParOf" srcId="{380363FE-6C6D-4261-9A03-3C20F4FE6BE7}" destId="{00308196-4810-4F8D-B0E1-07A88E41947F}" srcOrd="0" destOrd="0" presId="urn:microsoft.com/office/officeart/2005/8/layout/vList4"/>
    <dgm:cxn modelId="{17FB20E5-4003-4569-9732-AE6B5A956DDE}" type="presParOf" srcId="{00308196-4810-4F8D-B0E1-07A88E41947F}" destId="{1C46255B-1E60-4A61-8553-687B945BF986}" srcOrd="0" destOrd="0" presId="urn:microsoft.com/office/officeart/2005/8/layout/vList4"/>
    <dgm:cxn modelId="{7F082671-93CF-4991-A261-12643F22A06A}" type="presParOf" srcId="{00308196-4810-4F8D-B0E1-07A88E41947F}" destId="{9AF2530F-DA89-47AE-BF4B-9B3122E6B7BF}" srcOrd="1" destOrd="0" presId="urn:microsoft.com/office/officeart/2005/8/layout/vList4"/>
    <dgm:cxn modelId="{FDF789FB-6CD1-4396-AD5E-E9AC94A21A42}" type="presParOf" srcId="{00308196-4810-4F8D-B0E1-07A88E41947F}" destId="{F9CC33CA-500E-4C16-AC87-6A4AAAA61060}" srcOrd="2" destOrd="0" presId="urn:microsoft.com/office/officeart/2005/8/layout/vList4"/>
    <dgm:cxn modelId="{691FD866-E17E-4ADB-B944-E23AE6C91218}" type="presParOf" srcId="{380363FE-6C6D-4261-9A03-3C20F4FE6BE7}" destId="{2FA6F61B-8417-44F3-89BD-6FE83C890FF9}" srcOrd="1" destOrd="0" presId="urn:microsoft.com/office/officeart/2005/8/layout/vList4"/>
    <dgm:cxn modelId="{3CBE59B7-BC52-490D-9DEB-1F0C03A5D834}" type="presParOf" srcId="{380363FE-6C6D-4261-9A03-3C20F4FE6BE7}" destId="{2502AB76-F5D7-4888-9D09-6E90714E43E9}" srcOrd="2" destOrd="0" presId="urn:microsoft.com/office/officeart/2005/8/layout/vList4"/>
    <dgm:cxn modelId="{EA326DF6-93B7-4272-BBD5-82762D8C1D9D}" type="presParOf" srcId="{2502AB76-F5D7-4888-9D09-6E90714E43E9}" destId="{F6CA5E94-D78D-4765-AD68-5E2C9163C976}" srcOrd="0" destOrd="0" presId="urn:microsoft.com/office/officeart/2005/8/layout/vList4"/>
    <dgm:cxn modelId="{9A8AE215-370A-4E99-8B9C-4B5B6DED99C0}" type="presParOf" srcId="{2502AB76-F5D7-4888-9D09-6E90714E43E9}" destId="{D8619901-7830-48A0-9BAA-185D475BD001}" srcOrd="1" destOrd="0" presId="urn:microsoft.com/office/officeart/2005/8/layout/vList4"/>
    <dgm:cxn modelId="{435F859B-86F5-4C9D-86B5-5A7B8F54DD04}" type="presParOf" srcId="{2502AB76-F5D7-4888-9D09-6E90714E43E9}" destId="{986A4A1D-4C93-486A-9272-5C2D9C4D9244}" srcOrd="2" destOrd="0" presId="urn:microsoft.com/office/officeart/2005/8/layout/vList4"/>
    <dgm:cxn modelId="{D5FA4681-0C10-462A-8146-B54D733FF8C9}" type="presParOf" srcId="{380363FE-6C6D-4261-9A03-3C20F4FE6BE7}" destId="{EB67BA1B-EB96-4B5E-B978-C7527FC44ACD}" srcOrd="3" destOrd="0" presId="urn:microsoft.com/office/officeart/2005/8/layout/vList4"/>
    <dgm:cxn modelId="{05280333-F297-43D8-8FDE-9AAAFE570F51}" type="presParOf" srcId="{380363FE-6C6D-4261-9A03-3C20F4FE6BE7}" destId="{661782AD-CA34-4F40-9AD5-34A7371BBEBF}" srcOrd="4" destOrd="0" presId="urn:microsoft.com/office/officeart/2005/8/layout/vList4"/>
    <dgm:cxn modelId="{E3539BB0-3C63-4757-9E51-9923DF6D1D6E}" type="presParOf" srcId="{661782AD-CA34-4F40-9AD5-34A7371BBEBF}" destId="{1A10DE33-55C7-4324-A68F-B60EAE2C125E}" srcOrd="0" destOrd="0" presId="urn:microsoft.com/office/officeart/2005/8/layout/vList4"/>
    <dgm:cxn modelId="{9BB53D1A-E9DB-4331-9076-8C3CE882CBB7}" type="presParOf" srcId="{661782AD-CA34-4F40-9AD5-34A7371BBEBF}" destId="{B36CE7AA-7415-498F-BCA6-0CB58CAF9B06}" srcOrd="1" destOrd="0" presId="urn:microsoft.com/office/officeart/2005/8/layout/vList4"/>
    <dgm:cxn modelId="{D25416CB-CAC2-4865-8840-BCB005EFAA3D}" type="presParOf" srcId="{661782AD-CA34-4F40-9AD5-34A7371BBEBF}" destId="{3862E1C2-656C-4B63-BE1D-DBD7C41E2049}" srcOrd="2" destOrd="0" presId="urn:microsoft.com/office/officeart/2005/8/layout/vList4"/>
    <dgm:cxn modelId="{2274776D-A809-419A-9EB1-777CC1F1F227}" type="presParOf" srcId="{380363FE-6C6D-4261-9A03-3C20F4FE6BE7}" destId="{D2B6BE01-A7AE-4D63-9952-0901C3589ED7}" srcOrd="5" destOrd="0" presId="urn:microsoft.com/office/officeart/2005/8/layout/vList4"/>
    <dgm:cxn modelId="{BF927F33-CE8E-4EA9-849D-8FB0CEF70717}" type="presParOf" srcId="{380363FE-6C6D-4261-9A03-3C20F4FE6BE7}" destId="{0CD6CABF-3BF5-4C18-90CE-AF8109A3AF16}" srcOrd="6" destOrd="0" presId="urn:microsoft.com/office/officeart/2005/8/layout/vList4"/>
    <dgm:cxn modelId="{6EC35B28-DDF3-49B0-9569-2CF94D52FB3A}" type="presParOf" srcId="{0CD6CABF-3BF5-4C18-90CE-AF8109A3AF16}" destId="{5132873A-E923-46EC-B16A-00D5CEB6BBBF}" srcOrd="0" destOrd="0" presId="urn:microsoft.com/office/officeart/2005/8/layout/vList4"/>
    <dgm:cxn modelId="{F6DB7C5C-7877-4525-B632-7E8B9E151B87}" type="presParOf" srcId="{0CD6CABF-3BF5-4C18-90CE-AF8109A3AF16}" destId="{3A97EECB-5A59-4652-8A20-9C649A05BC5B}" srcOrd="1" destOrd="0" presId="urn:microsoft.com/office/officeart/2005/8/layout/vList4"/>
    <dgm:cxn modelId="{D9C8EA03-1880-4C91-81A9-9841CB1CCB9A}" type="presParOf" srcId="{0CD6CABF-3BF5-4C18-90CE-AF8109A3AF16}" destId="{ED9B8D3F-EC27-41E8-8010-D12B38651C3C}"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D85285-DA94-4576-9FF0-1C44D4DFBA14}" type="doc">
      <dgm:prSet loTypeId="urn:microsoft.com/office/officeart/2005/8/layout/bProcess3" loCatId="process" qsTypeId="urn:microsoft.com/office/officeart/2005/8/quickstyle/3d3" qsCatId="3D" csTypeId="urn:microsoft.com/office/officeart/2005/8/colors/colorful5" csCatId="colorful" phldr="1"/>
      <dgm:spPr/>
      <dgm:t>
        <a:bodyPr/>
        <a:lstStyle/>
        <a:p>
          <a:endParaRPr lang="en-US"/>
        </a:p>
      </dgm:t>
    </dgm:pt>
    <dgm:pt modelId="{5DECE8E9-EDC4-431B-8A5A-5199EE63B26E}">
      <dgm:prSet phldrT="[Text]"/>
      <dgm:spPr/>
      <dgm:t>
        <a:bodyPr/>
        <a:lstStyle/>
        <a:p>
          <a:r>
            <a:rPr lang="en-US" dirty="0"/>
            <a:t>Cultivation / Data-acquisition process</a:t>
          </a:r>
        </a:p>
      </dgm:t>
    </dgm:pt>
    <dgm:pt modelId="{9E60AA58-4663-4644-89B5-8705D8585265}" type="parTrans" cxnId="{7F7259B8-EEAD-4758-86C6-A0EDE8F36D80}">
      <dgm:prSet/>
      <dgm:spPr/>
      <dgm:t>
        <a:bodyPr/>
        <a:lstStyle/>
        <a:p>
          <a:endParaRPr lang="en-US"/>
        </a:p>
      </dgm:t>
    </dgm:pt>
    <dgm:pt modelId="{02226A95-2CE5-4E4B-8587-4851B627D1FF}" type="sibTrans" cxnId="{7F7259B8-EEAD-4758-86C6-A0EDE8F36D80}">
      <dgm:prSet/>
      <dgm:spPr/>
      <dgm:t>
        <a:bodyPr/>
        <a:lstStyle/>
        <a:p>
          <a:endParaRPr lang="en-US"/>
        </a:p>
      </dgm:t>
    </dgm:pt>
    <dgm:pt modelId="{AEC81D63-43CD-45E2-9DC9-6D85CC2D1B9E}">
      <dgm:prSet/>
      <dgm:spPr/>
      <dgm:t>
        <a:bodyPr/>
        <a:lstStyle/>
        <a:p>
          <a:r>
            <a:rPr lang="en-US" dirty="0"/>
            <a:t>Growing-crops /Data-augmentation (adding data sample, real or synthetic</a:t>
          </a:r>
        </a:p>
      </dgm:t>
    </dgm:pt>
    <dgm:pt modelId="{48152CAF-20B3-42C2-ABC2-1C1FA644C2E1}" type="parTrans" cxnId="{C2FB89D2-E8D5-468F-A049-95208C249884}">
      <dgm:prSet/>
      <dgm:spPr/>
      <dgm:t>
        <a:bodyPr/>
        <a:lstStyle/>
        <a:p>
          <a:endParaRPr lang="en-US"/>
        </a:p>
      </dgm:t>
    </dgm:pt>
    <dgm:pt modelId="{D73CBF7A-CF47-4AF6-8995-80DF9B2DE80C}" type="sibTrans" cxnId="{C2FB89D2-E8D5-468F-A049-95208C249884}">
      <dgm:prSet/>
      <dgm:spPr/>
      <dgm:t>
        <a:bodyPr/>
        <a:lstStyle/>
        <a:p>
          <a:endParaRPr lang="en-US"/>
        </a:p>
      </dgm:t>
    </dgm:pt>
    <dgm:pt modelId="{6FBF6AD1-1800-4A60-A2C4-F04981AFEC56}">
      <dgm:prSet/>
      <dgm:spPr/>
      <dgm:t>
        <a:bodyPr/>
        <a:lstStyle/>
        <a:p>
          <a:r>
            <a:rPr lang="en-US"/>
            <a:t>Weed-Control/ Data Cleaning, removing noise &amp; Gaps</a:t>
          </a:r>
          <a:endParaRPr lang="en-US" dirty="0"/>
        </a:p>
      </dgm:t>
    </dgm:pt>
    <dgm:pt modelId="{5CC3BB3E-C81C-4221-A692-A1FBEF471DE9}" type="parTrans" cxnId="{740154C3-AFB3-405F-A4F0-3C2FE9A04CC0}">
      <dgm:prSet/>
      <dgm:spPr/>
      <dgm:t>
        <a:bodyPr/>
        <a:lstStyle/>
        <a:p>
          <a:endParaRPr lang="en-US"/>
        </a:p>
      </dgm:t>
    </dgm:pt>
    <dgm:pt modelId="{27A04A3D-6860-467B-AA15-97A42FF54593}" type="sibTrans" cxnId="{740154C3-AFB3-405F-A4F0-3C2FE9A04CC0}">
      <dgm:prSet/>
      <dgm:spPr/>
      <dgm:t>
        <a:bodyPr/>
        <a:lstStyle/>
        <a:p>
          <a:endParaRPr lang="en-US"/>
        </a:p>
      </dgm:t>
    </dgm:pt>
    <dgm:pt modelId="{EB6E98D3-1DB4-487A-8D7F-417B853B6496}">
      <dgm:prSet/>
      <dgm:spPr/>
      <dgm:t>
        <a:bodyPr/>
        <a:lstStyle/>
        <a:p>
          <a:r>
            <a:rPr lang="en-US"/>
            <a:t>Harvesting/ Data-acquisition for analyses, Billing,etc</a:t>
          </a:r>
          <a:endParaRPr lang="en-US" dirty="0"/>
        </a:p>
      </dgm:t>
    </dgm:pt>
    <dgm:pt modelId="{2A80B9B6-BCD4-44E1-814F-EA855D77C4B0}" type="parTrans" cxnId="{BE8BCBDE-0A61-4733-AF4A-83DDE11517F9}">
      <dgm:prSet/>
      <dgm:spPr/>
      <dgm:t>
        <a:bodyPr/>
        <a:lstStyle/>
        <a:p>
          <a:endParaRPr lang="en-US"/>
        </a:p>
      </dgm:t>
    </dgm:pt>
    <dgm:pt modelId="{654A1991-F862-41A8-AFA3-0A51D2B625B2}" type="sibTrans" cxnId="{BE8BCBDE-0A61-4733-AF4A-83DDE11517F9}">
      <dgm:prSet/>
      <dgm:spPr/>
      <dgm:t>
        <a:bodyPr/>
        <a:lstStyle/>
        <a:p>
          <a:endParaRPr lang="en-US"/>
        </a:p>
      </dgm:t>
    </dgm:pt>
    <dgm:pt modelId="{1C15DEB0-4C11-44DF-AA94-BA48922BD026}">
      <dgm:prSet/>
      <dgm:spPr/>
      <dgm:t>
        <a:bodyPr/>
        <a:lstStyle/>
        <a:p>
          <a:r>
            <a:rPr lang="en-US"/>
            <a:t>Storage/ Data Repositories and Inventories</a:t>
          </a:r>
          <a:endParaRPr lang="en-US" dirty="0"/>
        </a:p>
      </dgm:t>
    </dgm:pt>
    <dgm:pt modelId="{9B45AA64-36FF-4B32-8134-9409F487FFFE}" type="parTrans" cxnId="{92D9BCC6-0572-4421-8941-31D361877A94}">
      <dgm:prSet/>
      <dgm:spPr/>
      <dgm:t>
        <a:bodyPr/>
        <a:lstStyle/>
        <a:p>
          <a:endParaRPr lang="en-US"/>
        </a:p>
      </dgm:t>
    </dgm:pt>
    <dgm:pt modelId="{7C69D741-3606-4CFF-984D-505B247FE603}" type="sibTrans" cxnId="{92D9BCC6-0572-4421-8941-31D361877A94}">
      <dgm:prSet/>
      <dgm:spPr/>
      <dgm:t>
        <a:bodyPr/>
        <a:lstStyle/>
        <a:p>
          <a:endParaRPr lang="en-US"/>
        </a:p>
      </dgm:t>
    </dgm:pt>
    <dgm:pt modelId="{3BD7B93F-C42F-45F9-8AE3-CDB09510385E}">
      <dgm:prSet/>
      <dgm:spPr/>
      <dgm:t>
        <a:bodyPr/>
        <a:lstStyle/>
        <a:p>
          <a:r>
            <a:rPr lang="en-US"/>
            <a:t>Market/ Data sharing to partners, Planning, AI, Billing, Analyses, Reports to Stakeholders </a:t>
          </a:r>
          <a:endParaRPr lang="en-US" dirty="0"/>
        </a:p>
      </dgm:t>
    </dgm:pt>
    <dgm:pt modelId="{DA0E6EB6-5A88-45D5-B3B2-A2B4C6BF39E4}" type="parTrans" cxnId="{5FFAD6DF-A3D8-40E3-8553-8A9D5637ADA1}">
      <dgm:prSet/>
      <dgm:spPr/>
      <dgm:t>
        <a:bodyPr/>
        <a:lstStyle/>
        <a:p>
          <a:endParaRPr lang="en-US"/>
        </a:p>
      </dgm:t>
    </dgm:pt>
    <dgm:pt modelId="{1BC924F4-0F43-4AE1-AF6A-308706512121}" type="sibTrans" cxnId="{5FFAD6DF-A3D8-40E3-8553-8A9D5637ADA1}">
      <dgm:prSet/>
      <dgm:spPr/>
      <dgm:t>
        <a:bodyPr/>
        <a:lstStyle/>
        <a:p>
          <a:endParaRPr lang="en-US"/>
        </a:p>
      </dgm:t>
    </dgm:pt>
    <dgm:pt modelId="{67CF5E8B-7573-425C-87C6-C6A297F453AA}" type="pres">
      <dgm:prSet presAssocID="{92D85285-DA94-4576-9FF0-1C44D4DFBA14}" presName="Name0" presStyleCnt="0">
        <dgm:presLayoutVars>
          <dgm:dir/>
          <dgm:resizeHandles val="exact"/>
        </dgm:presLayoutVars>
      </dgm:prSet>
      <dgm:spPr/>
    </dgm:pt>
    <dgm:pt modelId="{FAB17281-F293-4CE9-8B95-4F91150989F7}" type="pres">
      <dgm:prSet presAssocID="{5DECE8E9-EDC4-431B-8A5A-5199EE63B26E}" presName="node" presStyleLbl="node1" presStyleIdx="0" presStyleCnt="6">
        <dgm:presLayoutVars>
          <dgm:bulletEnabled val="1"/>
        </dgm:presLayoutVars>
      </dgm:prSet>
      <dgm:spPr/>
    </dgm:pt>
    <dgm:pt modelId="{458B0331-5FBB-4AE0-8558-F1385ADE2B15}" type="pres">
      <dgm:prSet presAssocID="{02226A95-2CE5-4E4B-8587-4851B627D1FF}" presName="sibTrans" presStyleLbl="sibTrans1D1" presStyleIdx="0" presStyleCnt="5"/>
      <dgm:spPr/>
    </dgm:pt>
    <dgm:pt modelId="{800A05D1-FA05-431A-9D63-0A098B55DDCF}" type="pres">
      <dgm:prSet presAssocID="{02226A95-2CE5-4E4B-8587-4851B627D1FF}" presName="connectorText" presStyleLbl="sibTrans1D1" presStyleIdx="0" presStyleCnt="5"/>
      <dgm:spPr/>
    </dgm:pt>
    <dgm:pt modelId="{E4F3264B-ED55-4BF1-BF11-0D68B4376404}" type="pres">
      <dgm:prSet presAssocID="{AEC81D63-43CD-45E2-9DC9-6D85CC2D1B9E}" presName="node" presStyleLbl="node1" presStyleIdx="1" presStyleCnt="6">
        <dgm:presLayoutVars>
          <dgm:bulletEnabled val="1"/>
        </dgm:presLayoutVars>
      </dgm:prSet>
      <dgm:spPr/>
    </dgm:pt>
    <dgm:pt modelId="{11AC5512-957A-48DD-A80E-D6849A0CD3BA}" type="pres">
      <dgm:prSet presAssocID="{D73CBF7A-CF47-4AF6-8995-80DF9B2DE80C}" presName="sibTrans" presStyleLbl="sibTrans1D1" presStyleIdx="1" presStyleCnt="5"/>
      <dgm:spPr/>
    </dgm:pt>
    <dgm:pt modelId="{CD26D8F8-7D1E-493A-BD7B-F6CA8E62E47D}" type="pres">
      <dgm:prSet presAssocID="{D73CBF7A-CF47-4AF6-8995-80DF9B2DE80C}" presName="connectorText" presStyleLbl="sibTrans1D1" presStyleIdx="1" presStyleCnt="5"/>
      <dgm:spPr/>
    </dgm:pt>
    <dgm:pt modelId="{3C83D3C8-E9B9-4974-AF36-3C9870DF0FA7}" type="pres">
      <dgm:prSet presAssocID="{6FBF6AD1-1800-4A60-A2C4-F04981AFEC56}" presName="node" presStyleLbl="node1" presStyleIdx="2" presStyleCnt="6">
        <dgm:presLayoutVars>
          <dgm:bulletEnabled val="1"/>
        </dgm:presLayoutVars>
      </dgm:prSet>
      <dgm:spPr/>
    </dgm:pt>
    <dgm:pt modelId="{0D5EC71A-EFE0-40C4-8CA2-1CEA1FDB8AF9}" type="pres">
      <dgm:prSet presAssocID="{27A04A3D-6860-467B-AA15-97A42FF54593}" presName="sibTrans" presStyleLbl="sibTrans1D1" presStyleIdx="2" presStyleCnt="5"/>
      <dgm:spPr/>
    </dgm:pt>
    <dgm:pt modelId="{EE534100-C01D-4F28-913B-28AED4068141}" type="pres">
      <dgm:prSet presAssocID="{27A04A3D-6860-467B-AA15-97A42FF54593}" presName="connectorText" presStyleLbl="sibTrans1D1" presStyleIdx="2" presStyleCnt="5"/>
      <dgm:spPr/>
    </dgm:pt>
    <dgm:pt modelId="{4BF8BC7B-822B-486B-B43B-09B04B3775B8}" type="pres">
      <dgm:prSet presAssocID="{EB6E98D3-1DB4-487A-8D7F-417B853B6496}" presName="node" presStyleLbl="node1" presStyleIdx="3" presStyleCnt="6">
        <dgm:presLayoutVars>
          <dgm:bulletEnabled val="1"/>
        </dgm:presLayoutVars>
      </dgm:prSet>
      <dgm:spPr/>
    </dgm:pt>
    <dgm:pt modelId="{57E93800-8DBB-46BA-8EBF-862760230A2D}" type="pres">
      <dgm:prSet presAssocID="{654A1991-F862-41A8-AFA3-0A51D2B625B2}" presName="sibTrans" presStyleLbl="sibTrans1D1" presStyleIdx="3" presStyleCnt="5"/>
      <dgm:spPr/>
    </dgm:pt>
    <dgm:pt modelId="{D632EDEA-8EF1-420F-A6B2-C0BD6FC020AB}" type="pres">
      <dgm:prSet presAssocID="{654A1991-F862-41A8-AFA3-0A51D2B625B2}" presName="connectorText" presStyleLbl="sibTrans1D1" presStyleIdx="3" presStyleCnt="5"/>
      <dgm:spPr/>
    </dgm:pt>
    <dgm:pt modelId="{5CFB4135-68AF-4E78-BE1B-742B0C5F28CA}" type="pres">
      <dgm:prSet presAssocID="{1C15DEB0-4C11-44DF-AA94-BA48922BD026}" presName="node" presStyleLbl="node1" presStyleIdx="4" presStyleCnt="6">
        <dgm:presLayoutVars>
          <dgm:bulletEnabled val="1"/>
        </dgm:presLayoutVars>
      </dgm:prSet>
      <dgm:spPr/>
    </dgm:pt>
    <dgm:pt modelId="{46CB1DAA-6481-4A1D-8E2C-F65F1AEBEC93}" type="pres">
      <dgm:prSet presAssocID="{7C69D741-3606-4CFF-984D-505B247FE603}" presName="sibTrans" presStyleLbl="sibTrans1D1" presStyleIdx="4" presStyleCnt="5"/>
      <dgm:spPr/>
    </dgm:pt>
    <dgm:pt modelId="{5A9F4DDB-3784-439C-9BA0-79256A106BA0}" type="pres">
      <dgm:prSet presAssocID="{7C69D741-3606-4CFF-984D-505B247FE603}" presName="connectorText" presStyleLbl="sibTrans1D1" presStyleIdx="4" presStyleCnt="5"/>
      <dgm:spPr/>
    </dgm:pt>
    <dgm:pt modelId="{A88D97F2-6A4B-4E3E-812F-D7327C58B9BA}" type="pres">
      <dgm:prSet presAssocID="{3BD7B93F-C42F-45F9-8AE3-CDB09510385E}" presName="node" presStyleLbl="node1" presStyleIdx="5" presStyleCnt="6">
        <dgm:presLayoutVars>
          <dgm:bulletEnabled val="1"/>
        </dgm:presLayoutVars>
      </dgm:prSet>
      <dgm:spPr/>
    </dgm:pt>
  </dgm:ptLst>
  <dgm:cxnLst>
    <dgm:cxn modelId="{165E0C03-BFA7-4AA2-BFE5-BA90EF8C308B}" type="presOf" srcId="{02226A95-2CE5-4E4B-8587-4851B627D1FF}" destId="{800A05D1-FA05-431A-9D63-0A098B55DDCF}" srcOrd="1" destOrd="0" presId="urn:microsoft.com/office/officeart/2005/8/layout/bProcess3"/>
    <dgm:cxn modelId="{501F8B05-3B0C-409C-ABCB-566BD201D7A7}" type="presOf" srcId="{02226A95-2CE5-4E4B-8587-4851B627D1FF}" destId="{458B0331-5FBB-4AE0-8558-F1385ADE2B15}" srcOrd="0" destOrd="0" presId="urn:microsoft.com/office/officeart/2005/8/layout/bProcess3"/>
    <dgm:cxn modelId="{9FB52B10-005D-4CAA-BB86-D5C4F13A8B05}" type="presOf" srcId="{3BD7B93F-C42F-45F9-8AE3-CDB09510385E}" destId="{A88D97F2-6A4B-4E3E-812F-D7327C58B9BA}" srcOrd="0" destOrd="0" presId="urn:microsoft.com/office/officeart/2005/8/layout/bProcess3"/>
    <dgm:cxn modelId="{D7FC4F1E-B107-4F30-B6BA-17CE1E9F67D4}" type="presOf" srcId="{654A1991-F862-41A8-AFA3-0A51D2B625B2}" destId="{57E93800-8DBB-46BA-8EBF-862760230A2D}" srcOrd="0" destOrd="0" presId="urn:microsoft.com/office/officeart/2005/8/layout/bProcess3"/>
    <dgm:cxn modelId="{FF756B28-E89D-4806-B47A-BAA7DDE6EAE7}" type="presOf" srcId="{7C69D741-3606-4CFF-984D-505B247FE603}" destId="{46CB1DAA-6481-4A1D-8E2C-F65F1AEBEC93}" srcOrd="0" destOrd="0" presId="urn:microsoft.com/office/officeart/2005/8/layout/bProcess3"/>
    <dgm:cxn modelId="{573D235B-55D2-444A-AF48-B722EDD42AFC}" type="presOf" srcId="{92D85285-DA94-4576-9FF0-1C44D4DFBA14}" destId="{67CF5E8B-7573-425C-87C6-C6A297F453AA}" srcOrd="0" destOrd="0" presId="urn:microsoft.com/office/officeart/2005/8/layout/bProcess3"/>
    <dgm:cxn modelId="{A3198577-CBC0-4483-B769-85BD6CB1616A}" type="presOf" srcId="{D73CBF7A-CF47-4AF6-8995-80DF9B2DE80C}" destId="{CD26D8F8-7D1E-493A-BD7B-F6CA8E62E47D}" srcOrd="1" destOrd="0" presId="urn:microsoft.com/office/officeart/2005/8/layout/bProcess3"/>
    <dgm:cxn modelId="{3EB8C879-47E9-44BD-9081-53739D6117A3}" type="presOf" srcId="{EB6E98D3-1DB4-487A-8D7F-417B853B6496}" destId="{4BF8BC7B-822B-486B-B43B-09B04B3775B8}" srcOrd="0" destOrd="0" presId="urn:microsoft.com/office/officeart/2005/8/layout/bProcess3"/>
    <dgm:cxn modelId="{369FE47C-3846-4EA5-BD36-EC226F4671BD}" type="presOf" srcId="{D73CBF7A-CF47-4AF6-8995-80DF9B2DE80C}" destId="{11AC5512-957A-48DD-A80E-D6849A0CD3BA}" srcOrd="0" destOrd="0" presId="urn:microsoft.com/office/officeart/2005/8/layout/bProcess3"/>
    <dgm:cxn modelId="{46DC0B7D-33DA-427B-A424-C5713DFED72C}" type="presOf" srcId="{7C69D741-3606-4CFF-984D-505B247FE603}" destId="{5A9F4DDB-3784-439C-9BA0-79256A106BA0}" srcOrd="1" destOrd="0" presId="urn:microsoft.com/office/officeart/2005/8/layout/bProcess3"/>
    <dgm:cxn modelId="{888B9E8B-3EC1-442E-9BAF-E4005E24D7DD}" type="presOf" srcId="{AEC81D63-43CD-45E2-9DC9-6D85CC2D1B9E}" destId="{E4F3264B-ED55-4BF1-BF11-0D68B4376404}" srcOrd="0" destOrd="0" presId="urn:microsoft.com/office/officeart/2005/8/layout/bProcess3"/>
    <dgm:cxn modelId="{F1EEE292-994B-41DC-9B58-A5AEC65C4016}" type="presOf" srcId="{27A04A3D-6860-467B-AA15-97A42FF54593}" destId="{0D5EC71A-EFE0-40C4-8CA2-1CEA1FDB8AF9}" srcOrd="0" destOrd="0" presId="urn:microsoft.com/office/officeart/2005/8/layout/bProcess3"/>
    <dgm:cxn modelId="{7E6DA6A1-7A15-493E-8BC9-6401014BEE67}" type="presOf" srcId="{5DECE8E9-EDC4-431B-8A5A-5199EE63B26E}" destId="{FAB17281-F293-4CE9-8B95-4F91150989F7}" srcOrd="0" destOrd="0" presId="urn:microsoft.com/office/officeart/2005/8/layout/bProcess3"/>
    <dgm:cxn modelId="{54AD95AD-96A6-469E-B107-4CCCDE27AE50}" type="presOf" srcId="{6FBF6AD1-1800-4A60-A2C4-F04981AFEC56}" destId="{3C83D3C8-E9B9-4974-AF36-3C9870DF0FA7}" srcOrd="0" destOrd="0" presId="urn:microsoft.com/office/officeart/2005/8/layout/bProcess3"/>
    <dgm:cxn modelId="{7F7259B8-EEAD-4758-86C6-A0EDE8F36D80}" srcId="{92D85285-DA94-4576-9FF0-1C44D4DFBA14}" destId="{5DECE8E9-EDC4-431B-8A5A-5199EE63B26E}" srcOrd="0" destOrd="0" parTransId="{9E60AA58-4663-4644-89B5-8705D8585265}" sibTransId="{02226A95-2CE5-4E4B-8587-4851B627D1FF}"/>
    <dgm:cxn modelId="{740154C3-AFB3-405F-A4F0-3C2FE9A04CC0}" srcId="{92D85285-DA94-4576-9FF0-1C44D4DFBA14}" destId="{6FBF6AD1-1800-4A60-A2C4-F04981AFEC56}" srcOrd="2" destOrd="0" parTransId="{5CC3BB3E-C81C-4221-A692-A1FBEF471DE9}" sibTransId="{27A04A3D-6860-467B-AA15-97A42FF54593}"/>
    <dgm:cxn modelId="{92D9BCC6-0572-4421-8941-31D361877A94}" srcId="{92D85285-DA94-4576-9FF0-1C44D4DFBA14}" destId="{1C15DEB0-4C11-44DF-AA94-BA48922BD026}" srcOrd="4" destOrd="0" parTransId="{9B45AA64-36FF-4B32-8134-9409F487FFFE}" sibTransId="{7C69D741-3606-4CFF-984D-505B247FE603}"/>
    <dgm:cxn modelId="{C2FB89D2-E8D5-468F-A049-95208C249884}" srcId="{92D85285-DA94-4576-9FF0-1C44D4DFBA14}" destId="{AEC81D63-43CD-45E2-9DC9-6D85CC2D1B9E}" srcOrd="1" destOrd="0" parTransId="{48152CAF-20B3-42C2-ABC2-1C1FA644C2E1}" sibTransId="{D73CBF7A-CF47-4AF6-8995-80DF9B2DE80C}"/>
    <dgm:cxn modelId="{BE8BCBDE-0A61-4733-AF4A-83DDE11517F9}" srcId="{92D85285-DA94-4576-9FF0-1C44D4DFBA14}" destId="{EB6E98D3-1DB4-487A-8D7F-417B853B6496}" srcOrd="3" destOrd="0" parTransId="{2A80B9B6-BCD4-44E1-814F-EA855D77C4B0}" sibTransId="{654A1991-F862-41A8-AFA3-0A51D2B625B2}"/>
    <dgm:cxn modelId="{5FFAD6DF-A3D8-40E3-8553-8A9D5637ADA1}" srcId="{92D85285-DA94-4576-9FF0-1C44D4DFBA14}" destId="{3BD7B93F-C42F-45F9-8AE3-CDB09510385E}" srcOrd="5" destOrd="0" parTransId="{DA0E6EB6-5A88-45D5-B3B2-A2B4C6BF39E4}" sibTransId="{1BC924F4-0F43-4AE1-AF6A-308706512121}"/>
    <dgm:cxn modelId="{3689CDE8-CD54-4098-B899-7D4EC18461FF}" type="presOf" srcId="{654A1991-F862-41A8-AFA3-0A51D2B625B2}" destId="{D632EDEA-8EF1-420F-A6B2-C0BD6FC020AB}" srcOrd="1" destOrd="0" presId="urn:microsoft.com/office/officeart/2005/8/layout/bProcess3"/>
    <dgm:cxn modelId="{EAA31EF0-FCFC-4438-8AA6-FD083360DA7F}" type="presOf" srcId="{27A04A3D-6860-467B-AA15-97A42FF54593}" destId="{EE534100-C01D-4F28-913B-28AED4068141}" srcOrd="1" destOrd="0" presId="urn:microsoft.com/office/officeart/2005/8/layout/bProcess3"/>
    <dgm:cxn modelId="{A09E2EFF-8856-4CDE-B4C7-A43FB7477710}" type="presOf" srcId="{1C15DEB0-4C11-44DF-AA94-BA48922BD026}" destId="{5CFB4135-68AF-4E78-BE1B-742B0C5F28CA}" srcOrd="0" destOrd="0" presId="urn:microsoft.com/office/officeart/2005/8/layout/bProcess3"/>
    <dgm:cxn modelId="{A650DD66-648C-41B8-A346-BBF669321297}" type="presParOf" srcId="{67CF5E8B-7573-425C-87C6-C6A297F453AA}" destId="{FAB17281-F293-4CE9-8B95-4F91150989F7}" srcOrd="0" destOrd="0" presId="urn:microsoft.com/office/officeart/2005/8/layout/bProcess3"/>
    <dgm:cxn modelId="{072C5636-DC41-4594-B353-4CE92E609C3E}" type="presParOf" srcId="{67CF5E8B-7573-425C-87C6-C6A297F453AA}" destId="{458B0331-5FBB-4AE0-8558-F1385ADE2B15}" srcOrd="1" destOrd="0" presId="urn:microsoft.com/office/officeart/2005/8/layout/bProcess3"/>
    <dgm:cxn modelId="{0D191B9D-E48C-4EC2-85FB-AB89862559CC}" type="presParOf" srcId="{458B0331-5FBB-4AE0-8558-F1385ADE2B15}" destId="{800A05D1-FA05-431A-9D63-0A098B55DDCF}" srcOrd="0" destOrd="0" presId="urn:microsoft.com/office/officeart/2005/8/layout/bProcess3"/>
    <dgm:cxn modelId="{A753631A-1D39-4670-A972-9FDE9313A724}" type="presParOf" srcId="{67CF5E8B-7573-425C-87C6-C6A297F453AA}" destId="{E4F3264B-ED55-4BF1-BF11-0D68B4376404}" srcOrd="2" destOrd="0" presId="urn:microsoft.com/office/officeart/2005/8/layout/bProcess3"/>
    <dgm:cxn modelId="{57BAAEDB-E4B5-4BDC-B556-A6915D07C5D5}" type="presParOf" srcId="{67CF5E8B-7573-425C-87C6-C6A297F453AA}" destId="{11AC5512-957A-48DD-A80E-D6849A0CD3BA}" srcOrd="3" destOrd="0" presId="urn:microsoft.com/office/officeart/2005/8/layout/bProcess3"/>
    <dgm:cxn modelId="{DA59166D-36EA-4B58-8317-C5C6BD416C28}" type="presParOf" srcId="{11AC5512-957A-48DD-A80E-D6849A0CD3BA}" destId="{CD26D8F8-7D1E-493A-BD7B-F6CA8E62E47D}" srcOrd="0" destOrd="0" presId="urn:microsoft.com/office/officeart/2005/8/layout/bProcess3"/>
    <dgm:cxn modelId="{EB4EDAE0-03A2-41F3-9793-C9C37C20863C}" type="presParOf" srcId="{67CF5E8B-7573-425C-87C6-C6A297F453AA}" destId="{3C83D3C8-E9B9-4974-AF36-3C9870DF0FA7}" srcOrd="4" destOrd="0" presId="urn:microsoft.com/office/officeart/2005/8/layout/bProcess3"/>
    <dgm:cxn modelId="{BC75ED7A-97C9-4CD4-899D-796DF8C5D29A}" type="presParOf" srcId="{67CF5E8B-7573-425C-87C6-C6A297F453AA}" destId="{0D5EC71A-EFE0-40C4-8CA2-1CEA1FDB8AF9}" srcOrd="5" destOrd="0" presId="urn:microsoft.com/office/officeart/2005/8/layout/bProcess3"/>
    <dgm:cxn modelId="{65776A8E-6496-42CD-A81F-F380E5E953BC}" type="presParOf" srcId="{0D5EC71A-EFE0-40C4-8CA2-1CEA1FDB8AF9}" destId="{EE534100-C01D-4F28-913B-28AED4068141}" srcOrd="0" destOrd="0" presId="urn:microsoft.com/office/officeart/2005/8/layout/bProcess3"/>
    <dgm:cxn modelId="{A903717A-DF2B-4298-AADB-E5B9B82AC177}" type="presParOf" srcId="{67CF5E8B-7573-425C-87C6-C6A297F453AA}" destId="{4BF8BC7B-822B-486B-B43B-09B04B3775B8}" srcOrd="6" destOrd="0" presId="urn:microsoft.com/office/officeart/2005/8/layout/bProcess3"/>
    <dgm:cxn modelId="{299D158B-EA0B-4EC9-BE80-715957AD69F8}" type="presParOf" srcId="{67CF5E8B-7573-425C-87C6-C6A297F453AA}" destId="{57E93800-8DBB-46BA-8EBF-862760230A2D}" srcOrd="7" destOrd="0" presId="urn:microsoft.com/office/officeart/2005/8/layout/bProcess3"/>
    <dgm:cxn modelId="{0858B76B-BE0B-47E9-86DF-219D6FFEDCBF}" type="presParOf" srcId="{57E93800-8DBB-46BA-8EBF-862760230A2D}" destId="{D632EDEA-8EF1-420F-A6B2-C0BD6FC020AB}" srcOrd="0" destOrd="0" presId="urn:microsoft.com/office/officeart/2005/8/layout/bProcess3"/>
    <dgm:cxn modelId="{837A1968-2D34-4F7A-BC5D-62DE93543661}" type="presParOf" srcId="{67CF5E8B-7573-425C-87C6-C6A297F453AA}" destId="{5CFB4135-68AF-4E78-BE1B-742B0C5F28CA}" srcOrd="8" destOrd="0" presId="urn:microsoft.com/office/officeart/2005/8/layout/bProcess3"/>
    <dgm:cxn modelId="{1E76913D-ABB2-4D40-AE4F-7EA64715FD6C}" type="presParOf" srcId="{67CF5E8B-7573-425C-87C6-C6A297F453AA}" destId="{46CB1DAA-6481-4A1D-8E2C-F65F1AEBEC93}" srcOrd="9" destOrd="0" presId="urn:microsoft.com/office/officeart/2005/8/layout/bProcess3"/>
    <dgm:cxn modelId="{5F171DB0-67B2-4883-A10A-7E713F1144D4}" type="presParOf" srcId="{46CB1DAA-6481-4A1D-8E2C-F65F1AEBEC93}" destId="{5A9F4DDB-3784-439C-9BA0-79256A106BA0}" srcOrd="0" destOrd="0" presId="urn:microsoft.com/office/officeart/2005/8/layout/bProcess3"/>
    <dgm:cxn modelId="{3C8E1A8C-1CCD-401E-9A5D-AAFD503AD8C1}" type="presParOf" srcId="{67CF5E8B-7573-425C-87C6-C6A297F453AA}" destId="{A88D97F2-6A4B-4E3E-812F-D7327C58B9BA}" srcOrd="10"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F94FCB-2A1F-48B9-87F5-54F10C9D151F}" type="doc">
      <dgm:prSet loTypeId="urn:microsoft.com/office/officeart/2005/8/layout/vList6" loCatId="list" qsTypeId="urn:microsoft.com/office/officeart/2005/8/quickstyle/simple1" qsCatId="simple" csTypeId="urn:microsoft.com/office/officeart/2005/8/colors/colorful4" csCatId="colorful" phldr="1"/>
      <dgm:spPr/>
      <dgm:t>
        <a:bodyPr/>
        <a:lstStyle/>
        <a:p>
          <a:endParaRPr lang="en-US"/>
        </a:p>
      </dgm:t>
    </dgm:pt>
    <dgm:pt modelId="{CF2A1E07-B4CA-4298-BCC0-D3074CA14B4A}">
      <dgm:prSet phldrT="[Text]" phldr="0"/>
      <dgm:spPr/>
      <dgm:t>
        <a:bodyPr/>
        <a:lstStyle/>
        <a:p>
          <a:r>
            <a:rPr lang="en-US" dirty="0"/>
            <a:t>Data-Captured</a:t>
          </a:r>
        </a:p>
      </dgm:t>
    </dgm:pt>
    <dgm:pt modelId="{81E70CF0-5AF5-43A7-A8D9-43EEFF2EB008}" type="parTrans" cxnId="{CE1F85BC-A585-4236-A487-50176C6AE6B5}">
      <dgm:prSet/>
      <dgm:spPr/>
      <dgm:t>
        <a:bodyPr/>
        <a:lstStyle/>
        <a:p>
          <a:endParaRPr lang="en-US"/>
        </a:p>
      </dgm:t>
    </dgm:pt>
    <dgm:pt modelId="{6E94406F-EB4E-47A0-9A1A-9AD8A8FBE91B}" type="sibTrans" cxnId="{CE1F85BC-A585-4236-A487-50176C6AE6B5}">
      <dgm:prSet/>
      <dgm:spPr/>
      <dgm:t>
        <a:bodyPr/>
        <a:lstStyle/>
        <a:p>
          <a:endParaRPr lang="en-US"/>
        </a:p>
      </dgm:t>
    </dgm:pt>
    <dgm:pt modelId="{F7766A88-040E-4D07-B4FB-874AAAEC2167}">
      <dgm:prSet phldrT="[Text]" phldr="0"/>
      <dgm:spPr/>
      <dgm:t>
        <a:bodyPr/>
        <a:lstStyle/>
        <a:p>
          <a:r>
            <a:rPr lang="en-US" dirty="0"/>
            <a:t>Data captured manually (logbooks &amp; Records)</a:t>
          </a:r>
        </a:p>
      </dgm:t>
    </dgm:pt>
    <dgm:pt modelId="{DECA6D1D-15E3-4056-A8E8-052DAB5D9C19}" type="parTrans" cxnId="{BD967D40-518A-4BE7-973F-0FEFBB715280}">
      <dgm:prSet/>
      <dgm:spPr/>
      <dgm:t>
        <a:bodyPr/>
        <a:lstStyle/>
        <a:p>
          <a:endParaRPr lang="en-US"/>
        </a:p>
      </dgm:t>
    </dgm:pt>
    <dgm:pt modelId="{F68B4A57-07A1-49C3-BDD0-9C86BF467212}" type="sibTrans" cxnId="{BD967D40-518A-4BE7-973F-0FEFBB715280}">
      <dgm:prSet/>
      <dgm:spPr/>
      <dgm:t>
        <a:bodyPr/>
        <a:lstStyle/>
        <a:p>
          <a:endParaRPr lang="en-US"/>
        </a:p>
      </dgm:t>
    </dgm:pt>
    <dgm:pt modelId="{63954699-D29B-4B36-B79F-9553C3824CD3}">
      <dgm:prSet phldrT="[Text]" phldr="0"/>
      <dgm:spPr/>
      <dgm:t>
        <a:bodyPr/>
        <a:lstStyle/>
        <a:p>
          <a:r>
            <a:rPr lang="en-US" dirty="0"/>
            <a:t>Data measured and stored temporarily by analog &amp; digital measuring equipment (Less frequent)</a:t>
          </a:r>
        </a:p>
      </dgm:t>
    </dgm:pt>
    <dgm:pt modelId="{F22754E3-4A1D-40F5-8CB1-80459B54C35D}" type="parTrans" cxnId="{EA18AB9D-F820-42ED-8406-BA56945ED68A}">
      <dgm:prSet/>
      <dgm:spPr/>
      <dgm:t>
        <a:bodyPr/>
        <a:lstStyle/>
        <a:p>
          <a:endParaRPr lang="en-US"/>
        </a:p>
      </dgm:t>
    </dgm:pt>
    <dgm:pt modelId="{960C5C8B-987D-48F8-9D5B-3DD685F96EB4}" type="sibTrans" cxnId="{EA18AB9D-F820-42ED-8406-BA56945ED68A}">
      <dgm:prSet/>
      <dgm:spPr/>
      <dgm:t>
        <a:bodyPr/>
        <a:lstStyle/>
        <a:p>
          <a:endParaRPr lang="en-US"/>
        </a:p>
      </dgm:t>
    </dgm:pt>
    <dgm:pt modelId="{2B3CFDB4-B7B5-4CE4-A9B1-370EB718D0B6}">
      <dgm:prSet phldrT="[Text]" phldr="0"/>
      <dgm:spPr/>
      <dgm:t>
        <a:bodyPr/>
        <a:lstStyle/>
        <a:p>
          <a:r>
            <a:rPr lang="en-US" dirty="0"/>
            <a:t>Realtime-acquisition</a:t>
          </a:r>
        </a:p>
      </dgm:t>
    </dgm:pt>
    <dgm:pt modelId="{36834C96-5675-4514-8DA8-846087BC947B}" type="parTrans" cxnId="{EF9E876E-C11D-4F88-B61A-9D7DD49D0CE1}">
      <dgm:prSet/>
      <dgm:spPr/>
      <dgm:t>
        <a:bodyPr/>
        <a:lstStyle/>
        <a:p>
          <a:endParaRPr lang="en-US"/>
        </a:p>
      </dgm:t>
    </dgm:pt>
    <dgm:pt modelId="{49242158-DA94-4998-BA7C-D6F46A9A5990}" type="sibTrans" cxnId="{EF9E876E-C11D-4F88-B61A-9D7DD49D0CE1}">
      <dgm:prSet/>
      <dgm:spPr/>
      <dgm:t>
        <a:bodyPr/>
        <a:lstStyle/>
        <a:p>
          <a:endParaRPr lang="en-US"/>
        </a:p>
      </dgm:t>
    </dgm:pt>
    <dgm:pt modelId="{AA771C7D-82AC-4507-9A8D-E222CDDD1F5E}">
      <dgm:prSet phldrT="[Text]" phldr="0"/>
      <dgm:spPr/>
      <dgm:t>
        <a:bodyPr/>
        <a:lstStyle/>
        <a:p>
          <a:r>
            <a:rPr lang="en-US" dirty="0"/>
            <a:t>Data measured with calibrated devices at short time intervals</a:t>
          </a:r>
        </a:p>
      </dgm:t>
    </dgm:pt>
    <dgm:pt modelId="{650A788E-3C93-4BC9-BA7E-59694005144B}" type="parTrans" cxnId="{CB3FDE3A-A2D4-4FB9-A8F8-85AF7D586FA6}">
      <dgm:prSet/>
      <dgm:spPr/>
      <dgm:t>
        <a:bodyPr/>
        <a:lstStyle/>
        <a:p>
          <a:endParaRPr lang="en-US"/>
        </a:p>
      </dgm:t>
    </dgm:pt>
    <dgm:pt modelId="{35D5B5ED-9816-43C6-810A-B84B3C3E2E09}" type="sibTrans" cxnId="{CB3FDE3A-A2D4-4FB9-A8F8-85AF7D586FA6}">
      <dgm:prSet/>
      <dgm:spPr/>
      <dgm:t>
        <a:bodyPr/>
        <a:lstStyle/>
        <a:p>
          <a:endParaRPr lang="en-US"/>
        </a:p>
      </dgm:t>
    </dgm:pt>
    <dgm:pt modelId="{B87279BC-AFEA-414E-8127-770431BB338D}">
      <dgm:prSet phldrT="[Text]" phldr="0"/>
      <dgm:spPr/>
      <dgm:t>
        <a:bodyPr/>
        <a:lstStyle/>
        <a:p>
          <a:r>
            <a:rPr lang="en-US" dirty="0"/>
            <a:t>Automated data transferred as per set time intervals </a:t>
          </a:r>
        </a:p>
      </dgm:t>
    </dgm:pt>
    <dgm:pt modelId="{DA4290BF-54CE-4599-B08B-31B79DAF6FA6}" type="parTrans" cxnId="{524E99BE-4BA5-4121-8E05-DA4495B2D413}">
      <dgm:prSet/>
      <dgm:spPr/>
      <dgm:t>
        <a:bodyPr/>
        <a:lstStyle/>
        <a:p>
          <a:endParaRPr lang="en-US"/>
        </a:p>
      </dgm:t>
    </dgm:pt>
    <dgm:pt modelId="{EEBC8F24-0137-4BC2-95EC-30AF9F391403}" type="sibTrans" cxnId="{524E99BE-4BA5-4121-8E05-DA4495B2D413}">
      <dgm:prSet/>
      <dgm:spPr/>
      <dgm:t>
        <a:bodyPr/>
        <a:lstStyle/>
        <a:p>
          <a:endParaRPr lang="en-US"/>
        </a:p>
      </dgm:t>
    </dgm:pt>
    <dgm:pt modelId="{0BBFB77F-EAF1-4993-A841-840A1209688C}">
      <dgm:prSet custT="1"/>
      <dgm:spPr/>
      <dgm:t>
        <a:bodyPr/>
        <a:lstStyle/>
        <a:p>
          <a:r>
            <a:rPr lang="en-US" sz="2800" dirty="0"/>
            <a:t>Data interpolation- Extrapolation</a:t>
          </a:r>
        </a:p>
      </dgm:t>
    </dgm:pt>
    <dgm:pt modelId="{8E034A04-0396-43EB-A1F1-E03A9AF5C207}" type="parTrans" cxnId="{0C581BA9-81B0-4CDE-9C28-35AC432C3F7D}">
      <dgm:prSet/>
      <dgm:spPr/>
      <dgm:t>
        <a:bodyPr/>
        <a:lstStyle/>
        <a:p>
          <a:endParaRPr lang="en-US"/>
        </a:p>
      </dgm:t>
    </dgm:pt>
    <dgm:pt modelId="{ECFB8337-1550-4131-81EF-877D7B9CB7A9}" type="sibTrans" cxnId="{0C581BA9-81B0-4CDE-9C28-35AC432C3F7D}">
      <dgm:prSet/>
      <dgm:spPr/>
      <dgm:t>
        <a:bodyPr/>
        <a:lstStyle/>
        <a:p>
          <a:endParaRPr lang="en-US"/>
        </a:p>
      </dgm:t>
    </dgm:pt>
    <dgm:pt modelId="{E4B1BD04-44AD-4D17-905E-EB18E5ECA675}">
      <dgm:prSet/>
      <dgm:spPr/>
      <dgm:t>
        <a:bodyPr/>
        <a:lstStyle/>
        <a:p>
          <a:r>
            <a:rPr lang="en-US" dirty="0"/>
            <a:t>Data prediction using algorithms such as Linear, polynomial, Spline, and others by looking at existing patterns</a:t>
          </a:r>
        </a:p>
      </dgm:t>
    </dgm:pt>
    <dgm:pt modelId="{65C5F87A-8CBF-4098-9D4B-5BEA2C874264}" type="parTrans" cxnId="{8CA47952-8CE0-44A9-A64C-887A683E8902}">
      <dgm:prSet/>
      <dgm:spPr/>
      <dgm:t>
        <a:bodyPr/>
        <a:lstStyle/>
        <a:p>
          <a:endParaRPr lang="en-US"/>
        </a:p>
      </dgm:t>
    </dgm:pt>
    <dgm:pt modelId="{35E99DF3-1163-4B18-B415-F533741BBF24}" type="sibTrans" cxnId="{8CA47952-8CE0-44A9-A64C-887A683E8902}">
      <dgm:prSet/>
      <dgm:spPr/>
      <dgm:t>
        <a:bodyPr/>
        <a:lstStyle/>
        <a:p>
          <a:endParaRPr lang="en-US"/>
        </a:p>
      </dgm:t>
    </dgm:pt>
    <dgm:pt modelId="{15D6570F-27B4-4BD4-BB37-557908C731BB}">
      <dgm:prSet/>
      <dgm:spPr/>
      <dgm:t>
        <a:bodyPr/>
        <a:lstStyle/>
        <a:p>
          <a:r>
            <a:rPr lang="en-US" dirty="0"/>
            <a:t>Data-Mining</a:t>
          </a:r>
        </a:p>
      </dgm:t>
    </dgm:pt>
    <dgm:pt modelId="{AD0CA31A-9211-4DA9-B355-FF8568CC2162}" type="parTrans" cxnId="{0DEBB020-DA1D-4900-A2AD-C475096B055D}">
      <dgm:prSet/>
      <dgm:spPr/>
      <dgm:t>
        <a:bodyPr/>
        <a:lstStyle/>
        <a:p>
          <a:endParaRPr lang="en-US"/>
        </a:p>
      </dgm:t>
    </dgm:pt>
    <dgm:pt modelId="{E58B1F04-E078-4E7B-A551-F28A7BB3FA93}" type="sibTrans" cxnId="{0DEBB020-DA1D-4900-A2AD-C475096B055D}">
      <dgm:prSet/>
      <dgm:spPr/>
      <dgm:t>
        <a:bodyPr/>
        <a:lstStyle/>
        <a:p>
          <a:endParaRPr lang="en-US"/>
        </a:p>
      </dgm:t>
    </dgm:pt>
    <dgm:pt modelId="{F60B656F-2065-4D55-B820-5553045457FC}">
      <dgm:prSet/>
      <dgm:spPr/>
      <dgm:t>
        <a:bodyPr/>
        <a:lstStyle/>
        <a:p>
          <a:r>
            <a:rPr lang="en-US" dirty="0"/>
            <a:t>Extracting data from existing information, missing information may be estimated using patterns and aggregation</a:t>
          </a:r>
        </a:p>
      </dgm:t>
    </dgm:pt>
    <dgm:pt modelId="{512C7658-C111-488B-9BFC-7634EB87DEE0}" type="parTrans" cxnId="{5A56F7D6-4503-4516-9402-3E8D8A150768}">
      <dgm:prSet/>
      <dgm:spPr/>
      <dgm:t>
        <a:bodyPr/>
        <a:lstStyle/>
        <a:p>
          <a:endParaRPr lang="en-US"/>
        </a:p>
      </dgm:t>
    </dgm:pt>
    <dgm:pt modelId="{235D370C-45E4-4929-A9D3-257DE28CB7DF}" type="sibTrans" cxnId="{5A56F7D6-4503-4516-9402-3E8D8A150768}">
      <dgm:prSet/>
      <dgm:spPr/>
      <dgm:t>
        <a:bodyPr/>
        <a:lstStyle/>
        <a:p>
          <a:endParaRPr lang="en-US"/>
        </a:p>
      </dgm:t>
    </dgm:pt>
    <dgm:pt modelId="{EF934D5A-F2EB-4590-B84C-4D0EDF971C92}" type="pres">
      <dgm:prSet presAssocID="{E5F94FCB-2A1F-48B9-87F5-54F10C9D151F}" presName="Name0" presStyleCnt="0">
        <dgm:presLayoutVars>
          <dgm:dir/>
          <dgm:animLvl val="lvl"/>
          <dgm:resizeHandles/>
        </dgm:presLayoutVars>
      </dgm:prSet>
      <dgm:spPr/>
    </dgm:pt>
    <dgm:pt modelId="{4AF38F60-D5AB-40DB-90D9-F55CD303352D}" type="pres">
      <dgm:prSet presAssocID="{15D6570F-27B4-4BD4-BB37-557908C731BB}" presName="linNode" presStyleCnt="0"/>
      <dgm:spPr/>
    </dgm:pt>
    <dgm:pt modelId="{70F55C2A-19A8-4CB1-9CF2-C88B4CBAB728}" type="pres">
      <dgm:prSet presAssocID="{15D6570F-27B4-4BD4-BB37-557908C731BB}" presName="parentShp" presStyleLbl="node1" presStyleIdx="0" presStyleCnt="4">
        <dgm:presLayoutVars>
          <dgm:bulletEnabled val="1"/>
        </dgm:presLayoutVars>
      </dgm:prSet>
      <dgm:spPr/>
    </dgm:pt>
    <dgm:pt modelId="{0B1BBBF8-9EDC-47BC-8CA7-49A24BCA3E07}" type="pres">
      <dgm:prSet presAssocID="{15D6570F-27B4-4BD4-BB37-557908C731BB}" presName="childShp" presStyleLbl="bgAccFollowNode1" presStyleIdx="0" presStyleCnt="4">
        <dgm:presLayoutVars>
          <dgm:bulletEnabled val="1"/>
        </dgm:presLayoutVars>
      </dgm:prSet>
      <dgm:spPr/>
    </dgm:pt>
    <dgm:pt modelId="{A405EAC6-D61F-47E8-A224-545DDE784A43}" type="pres">
      <dgm:prSet presAssocID="{E58B1F04-E078-4E7B-A551-F28A7BB3FA93}" presName="spacing" presStyleCnt="0"/>
      <dgm:spPr/>
    </dgm:pt>
    <dgm:pt modelId="{9FDC2C42-3030-4CB0-87E3-70BA1A88D4C3}" type="pres">
      <dgm:prSet presAssocID="{0BBFB77F-EAF1-4993-A841-840A1209688C}" presName="linNode" presStyleCnt="0"/>
      <dgm:spPr/>
    </dgm:pt>
    <dgm:pt modelId="{F06C8915-B8CD-4CFE-B009-E29655D736D8}" type="pres">
      <dgm:prSet presAssocID="{0BBFB77F-EAF1-4993-A841-840A1209688C}" presName="parentShp" presStyleLbl="node1" presStyleIdx="1" presStyleCnt="4">
        <dgm:presLayoutVars>
          <dgm:bulletEnabled val="1"/>
        </dgm:presLayoutVars>
      </dgm:prSet>
      <dgm:spPr/>
    </dgm:pt>
    <dgm:pt modelId="{46EEEB30-A279-47FC-A6B0-318D131A8D4A}" type="pres">
      <dgm:prSet presAssocID="{0BBFB77F-EAF1-4993-A841-840A1209688C}" presName="childShp" presStyleLbl="bgAccFollowNode1" presStyleIdx="1" presStyleCnt="4">
        <dgm:presLayoutVars>
          <dgm:bulletEnabled val="1"/>
        </dgm:presLayoutVars>
      </dgm:prSet>
      <dgm:spPr/>
    </dgm:pt>
    <dgm:pt modelId="{87166189-9B6B-4305-8C3A-6B6C34D16FDD}" type="pres">
      <dgm:prSet presAssocID="{ECFB8337-1550-4131-81EF-877D7B9CB7A9}" presName="spacing" presStyleCnt="0"/>
      <dgm:spPr/>
    </dgm:pt>
    <dgm:pt modelId="{334BA7C7-1EDA-4D44-B7EE-E8F203A0F848}" type="pres">
      <dgm:prSet presAssocID="{CF2A1E07-B4CA-4298-BCC0-D3074CA14B4A}" presName="linNode" presStyleCnt="0"/>
      <dgm:spPr/>
    </dgm:pt>
    <dgm:pt modelId="{75A1DE34-8632-4F07-A645-37B2A22FDD9F}" type="pres">
      <dgm:prSet presAssocID="{CF2A1E07-B4CA-4298-BCC0-D3074CA14B4A}" presName="parentShp" presStyleLbl="node1" presStyleIdx="2" presStyleCnt="4">
        <dgm:presLayoutVars>
          <dgm:bulletEnabled val="1"/>
        </dgm:presLayoutVars>
      </dgm:prSet>
      <dgm:spPr/>
    </dgm:pt>
    <dgm:pt modelId="{AC4214D2-C691-4944-A577-23C48C4259E8}" type="pres">
      <dgm:prSet presAssocID="{CF2A1E07-B4CA-4298-BCC0-D3074CA14B4A}" presName="childShp" presStyleLbl="bgAccFollowNode1" presStyleIdx="2" presStyleCnt="4">
        <dgm:presLayoutVars>
          <dgm:bulletEnabled val="1"/>
        </dgm:presLayoutVars>
      </dgm:prSet>
      <dgm:spPr/>
    </dgm:pt>
    <dgm:pt modelId="{0FBC725A-84F8-451A-B1C5-DA12D90C3314}" type="pres">
      <dgm:prSet presAssocID="{6E94406F-EB4E-47A0-9A1A-9AD8A8FBE91B}" presName="spacing" presStyleCnt="0"/>
      <dgm:spPr/>
    </dgm:pt>
    <dgm:pt modelId="{CCEEC2EF-E122-45D9-AD98-AEDA9A898D76}" type="pres">
      <dgm:prSet presAssocID="{2B3CFDB4-B7B5-4CE4-A9B1-370EB718D0B6}" presName="linNode" presStyleCnt="0"/>
      <dgm:spPr/>
    </dgm:pt>
    <dgm:pt modelId="{C1A46FEA-28B5-4B50-887A-D677E4FFB8FB}" type="pres">
      <dgm:prSet presAssocID="{2B3CFDB4-B7B5-4CE4-A9B1-370EB718D0B6}" presName="parentShp" presStyleLbl="node1" presStyleIdx="3" presStyleCnt="4">
        <dgm:presLayoutVars>
          <dgm:bulletEnabled val="1"/>
        </dgm:presLayoutVars>
      </dgm:prSet>
      <dgm:spPr/>
    </dgm:pt>
    <dgm:pt modelId="{7AB0D28D-4BE8-4892-A76D-CF77D02993DA}" type="pres">
      <dgm:prSet presAssocID="{2B3CFDB4-B7B5-4CE4-A9B1-370EB718D0B6}" presName="childShp" presStyleLbl="bgAccFollowNode1" presStyleIdx="3" presStyleCnt="4">
        <dgm:presLayoutVars>
          <dgm:bulletEnabled val="1"/>
        </dgm:presLayoutVars>
      </dgm:prSet>
      <dgm:spPr/>
    </dgm:pt>
  </dgm:ptLst>
  <dgm:cxnLst>
    <dgm:cxn modelId="{B6470211-AC00-45F1-92DE-F7978F36D325}" type="presOf" srcId="{CF2A1E07-B4CA-4298-BCC0-D3074CA14B4A}" destId="{75A1DE34-8632-4F07-A645-37B2A22FDD9F}" srcOrd="0" destOrd="0" presId="urn:microsoft.com/office/officeart/2005/8/layout/vList6"/>
    <dgm:cxn modelId="{7A89CB19-1200-4AF8-A82F-0392FC592301}" type="presOf" srcId="{F60B656F-2065-4D55-B820-5553045457FC}" destId="{0B1BBBF8-9EDC-47BC-8CA7-49A24BCA3E07}" srcOrd="0" destOrd="0" presId="urn:microsoft.com/office/officeart/2005/8/layout/vList6"/>
    <dgm:cxn modelId="{60119A1F-B844-4EC9-86BA-AF1AEE321DC2}" type="presOf" srcId="{E4B1BD04-44AD-4D17-905E-EB18E5ECA675}" destId="{46EEEB30-A279-47FC-A6B0-318D131A8D4A}" srcOrd="0" destOrd="0" presId="urn:microsoft.com/office/officeart/2005/8/layout/vList6"/>
    <dgm:cxn modelId="{0DEBB020-DA1D-4900-A2AD-C475096B055D}" srcId="{E5F94FCB-2A1F-48B9-87F5-54F10C9D151F}" destId="{15D6570F-27B4-4BD4-BB37-557908C731BB}" srcOrd="0" destOrd="0" parTransId="{AD0CA31A-9211-4DA9-B355-FF8568CC2162}" sibTransId="{E58B1F04-E078-4E7B-A551-F28A7BB3FA93}"/>
    <dgm:cxn modelId="{F87D3B36-0070-4444-B18E-839BEDF11276}" type="presOf" srcId="{B87279BC-AFEA-414E-8127-770431BB338D}" destId="{7AB0D28D-4BE8-4892-A76D-CF77D02993DA}" srcOrd="0" destOrd="1" presId="urn:microsoft.com/office/officeart/2005/8/layout/vList6"/>
    <dgm:cxn modelId="{49ADE439-BEF8-4CE0-A815-F0601693BD71}" type="presOf" srcId="{63954699-D29B-4B36-B79F-9553C3824CD3}" destId="{AC4214D2-C691-4944-A577-23C48C4259E8}" srcOrd="0" destOrd="1" presId="urn:microsoft.com/office/officeart/2005/8/layout/vList6"/>
    <dgm:cxn modelId="{CB3FDE3A-A2D4-4FB9-A8F8-85AF7D586FA6}" srcId="{2B3CFDB4-B7B5-4CE4-A9B1-370EB718D0B6}" destId="{AA771C7D-82AC-4507-9A8D-E222CDDD1F5E}" srcOrd="0" destOrd="0" parTransId="{650A788E-3C93-4BC9-BA7E-59694005144B}" sibTransId="{35D5B5ED-9816-43C6-810A-B84B3C3E2E09}"/>
    <dgm:cxn modelId="{BD967D40-518A-4BE7-973F-0FEFBB715280}" srcId="{CF2A1E07-B4CA-4298-BCC0-D3074CA14B4A}" destId="{F7766A88-040E-4D07-B4FB-874AAAEC2167}" srcOrd="0" destOrd="0" parTransId="{DECA6D1D-15E3-4056-A8E8-052DAB5D9C19}" sibTransId="{F68B4A57-07A1-49C3-BDD0-9C86BF467212}"/>
    <dgm:cxn modelId="{EF9E876E-C11D-4F88-B61A-9D7DD49D0CE1}" srcId="{E5F94FCB-2A1F-48B9-87F5-54F10C9D151F}" destId="{2B3CFDB4-B7B5-4CE4-A9B1-370EB718D0B6}" srcOrd="3" destOrd="0" parTransId="{36834C96-5675-4514-8DA8-846087BC947B}" sibTransId="{49242158-DA94-4998-BA7C-D6F46A9A5990}"/>
    <dgm:cxn modelId="{8CA47952-8CE0-44A9-A64C-887A683E8902}" srcId="{0BBFB77F-EAF1-4993-A841-840A1209688C}" destId="{E4B1BD04-44AD-4D17-905E-EB18E5ECA675}" srcOrd="0" destOrd="0" parTransId="{65C5F87A-8CBF-4098-9D4B-5BEA2C874264}" sibTransId="{35E99DF3-1163-4B18-B415-F533741BBF24}"/>
    <dgm:cxn modelId="{F9AAD47B-7A00-4DC7-BFB4-5528BBF649CF}" type="presOf" srcId="{15D6570F-27B4-4BD4-BB37-557908C731BB}" destId="{70F55C2A-19A8-4CB1-9CF2-C88B4CBAB728}" srcOrd="0" destOrd="0" presId="urn:microsoft.com/office/officeart/2005/8/layout/vList6"/>
    <dgm:cxn modelId="{EA18AB9D-F820-42ED-8406-BA56945ED68A}" srcId="{CF2A1E07-B4CA-4298-BCC0-D3074CA14B4A}" destId="{63954699-D29B-4B36-B79F-9553C3824CD3}" srcOrd="1" destOrd="0" parTransId="{F22754E3-4A1D-40F5-8CB1-80459B54C35D}" sibTransId="{960C5C8B-987D-48F8-9D5B-3DD685F96EB4}"/>
    <dgm:cxn modelId="{DDFB66A8-EE0B-4FC2-91C2-12ADDFFEF79C}" type="presOf" srcId="{0BBFB77F-EAF1-4993-A841-840A1209688C}" destId="{F06C8915-B8CD-4CFE-B009-E29655D736D8}" srcOrd="0" destOrd="0" presId="urn:microsoft.com/office/officeart/2005/8/layout/vList6"/>
    <dgm:cxn modelId="{0C581BA9-81B0-4CDE-9C28-35AC432C3F7D}" srcId="{E5F94FCB-2A1F-48B9-87F5-54F10C9D151F}" destId="{0BBFB77F-EAF1-4993-A841-840A1209688C}" srcOrd="1" destOrd="0" parTransId="{8E034A04-0396-43EB-A1F1-E03A9AF5C207}" sibTransId="{ECFB8337-1550-4131-81EF-877D7B9CB7A9}"/>
    <dgm:cxn modelId="{D4E184B4-7D5E-4CDE-A071-CE2BC77CDF7E}" type="presOf" srcId="{2B3CFDB4-B7B5-4CE4-A9B1-370EB718D0B6}" destId="{C1A46FEA-28B5-4B50-887A-D677E4FFB8FB}" srcOrd="0" destOrd="0" presId="urn:microsoft.com/office/officeart/2005/8/layout/vList6"/>
    <dgm:cxn modelId="{CE1F85BC-A585-4236-A487-50176C6AE6B5}" srcId="{E5F94FCB-2A1F-48B9-87F5-54F10C9D151F}" destId="{CF2A1E07-B4CA-4298-BCC0-D3074CA14B4A}" srcOrd="2" destOrd="0" parTransId="{81E70CF0-5AF5-43A7-A8D9-43EEFF2EB008}" sibTransId="{6E94406F-EB4E-47A0-9A1A-9AD8A8FBE91B}"/>
    <dgm:cxn modelId="{524E99BE-4BA5-4121-8E05-DA4495B2D413}" srcId="{2B3CFDB4-B7B5-4CE4-A9B1-370EB718D0B6}" destId="{B87279BC-AFEA-414E-8127-770431BB338D}" srcOrd="1" destOrd="0" parTransId="{DA4290BF-54CE-4599-B08B-31B79DAF6FA6}" sibTransId="{EEBC8F24-0137-4BC2-95EC-30AF9F391403}"/>
    <dgm:cxn modelId="{963598CC-7761-4EC4-A951-2E0DE8D88C6E}" type="presOf" srcId="{F7766A88-040E-4D07-B4FB-874AAAEC2167}" destId="{AC4214D2-C691-4944-A577-23C48C4259E8}" srcOrd="0" destOrd="0" presId="urn:microsoft.com/office/officeart/2005/8/layout/vList6"/>
    <dgm:cxn modelId="{568F55CF-D8D6-4428-9385-A054405D5B3F}" type="presOf" srcId="{E5F94FCB-2A1F-48B9-87F5-54F10C9D151F}" destId="{EF934D5A-F2EB-4590-B84C-4D0EDF971C92}" srcOrd="0" destOrd="0" presId="urn:microsoft.com/office/officeart/2005/8/layout/vList6"/>
    <dgm:cxn modelId="{5A56F7D6-4503-4516-9402-3E8D8A150768}" srcId="{15D6570F-27B4-4BD4-BB37-557908C731BB}" destId="{F60B656F-2065-4D55-B820-5553045457FC}" srcOrd="0" destOrd="0" parTransId="{512C7658-C111-488B-9BFC-7634EB87DEE0}" sibTransId="{235D370C-45E4-4929-A9D3-257DE28CB7DF}"/>
    <dgm:cxn modelId="{DB6A5EFC-9B43-49E4-9578-8CC030AE89BE}" type="presOf" srcId="{AA771C7D-82AC-4507-9A8D-E222CDDD1F5E}" destId="{7AB0D28D-4BE8-4892-A76D-CF77D02993DA}" srcOrd="0" destOrd="0" presId="urn:microsoft.com/office/officeart/2005/8/layout/vList6"/>
    <dgm:cxn modelId="{B77D989F-0A0E-4756-9D6E-30083977710B}" type="presParOf" srcId="{EF934D5A-F2EB-4590-B84C-4D0EDF971C92}" destId="{4AF38F60-D5AB-40DB-90D9-F55CD303352D}" srcOrd="0" destOrd="0" presId="urn:microsoft.com/office/officeart/2005/8/layout/vList6"/>
    <dgm:cxn modelId="{63A80FD5-F30B-4C59-9000-24537D379E41}" type="presParOf" srcId="{4AF38F60-D5AB-40DB-90D9-F55CD303352D}" destId="{70F55C2A-19A8-4CB1-9CF2-C88B4CBAB728}" srcOrd="0" destOrd="0" presId="urn:microsoft.com/office/officeart/2005/8/layout/vList6"/>
    <dgm:cxn modelId="{E3DD44D9-44BE-45EE-96C6-66BD668321EF}" type="presParOf" srcId="{4AF38F60-D5AB-40DB-90D9-F55CD303352D}" destId="{0B1BBBF8-9EDC-47BC-8CA7-49A24BCA3E07}" srcOrd="1" destOrd="0" presId="urn:microsoft.com/office/officeart/2005/8/layout/vList6"/>
    <dgm:cxn modelId="{0C353211-A8A0-4FBB-9D2E-4D573B2699D4}" type="presParOf" srcId="{EF934D5A-F2EB-4590-B84C-4D0EDF971C92}" destId="{A405EAC6-D61F-47E8-A224-545DDE784A43}" srcOrd="1" destOrd="0" presId="urn:microsoft.com/office/officeart/2005/8/layout/vList6"/>
    <dgm:cxn modelId="{E7053FB4-C68E-4FF7-8215-E6878526EDB6}" type="presParOf" srcId="{EF934D5A-F2EB-4590-B84C-4D0EDF971C92}" destId="{9FDC2C42-3030-4CB0-87E3-70BA1A88D4C3}" srcOrd="2" destOrd="0" presId="urn:microsoft.com/office/officeart/2005/8/layout/vList6"/>
    <dgm:cxn modelId="{CB5D8D31-45D5-411D-94DF-3CFF1629BE14}" type="presParOf" srcId="{9FDC2C42-3030-4CB0-87E3-70BA1A88D4C3}" destId="{F06C8915-B8CD-4CFE-B009-E29655D736D8}" srcOrd="0" destOrd="0" presId="urn:microsoft.com/office/officeart/2005/8/layout/vList6"/>
    <dgm:cxn modelId="{0D123087-E854-47CE-8296-0BFD06831FDE}" type="presParOf" srcId="{9FDC2C42-3030-4CB0-87E3-70BA1A88D4C3}" destId="{46EEEB30-A279-47FC-A6B0-318D131A8D4A}" srcOrd="1" destOrd="0" presId="urn:microsoft.com/office/officeart/2005/8/layout/vList6"/>
    <dgm:cxn modelId="{1C773B8E-1417-4B97-BC3A-8956914516D4}" type="presParOf" srcId="{EF934D5A-F2EB-4590-B84C-4D0EDF971C92}" destId="{87166189-9B6B-4305-8C3A-6B6C34D16FDD}" srcOrd="3" destOrd="0" presId="urn:microsoft.com/office/officeart/2005/8/layout/vList6"/>
    <dgm:cxn modelId="{25095898-7A59-4D82-8716-38E212276B5D}" type="presParOf" srcId="{EF934D5A-F2EB-4590-B84C-4D0EDF971C92}" destId="{334BA7C7-1EDA-4D44-B7EE-E8F203A0F848}" srcOrd="4" destOrd="0" presId="urn:microsoft.com/office/officeart/2005/8/layout/vList6"/>
    <dgm:cxn modelId="{6A658E6E-1DE3-476C-8F5D-62FDF137838A}" type="presParOf" srcId="{334BA7C7-1EDA-4D44-B7EE-E8F203A0F848}" destId="{75A1DE34-8632-4F07-A645-37B2A22FDD9F}" srcOrd="0" destOrd="0" presId="urn:microsoft.com/office/officeart/2005/8/layout/vList6"/>
    <dgm:cxn modelId="{1FA40018-51F3-437D-B6EB-E8B1F8E0880B}" type="presParOf" srcId="{334BA7C7-1EDA-4D44-B7EE-E8F203A0F848}" destId="{AC4214D2-C691-4944-A577-23C48C4259E8}" srcOrd="1" destOrd="0" presId="urn:microsoft.com/office/officeart/2005/8/layout/vList6"/>
    <dgm:cxn modelId="{A8EEBA7A-EF50-4735-A964-F6BFA21FEA5B}" type="presParOf" srcId="{EF934D5A-F2EB-4590-B84C-4D0EDF971C92}" destId="{0FBC725A-84F8-451A-B1C5-DA12D90C3314}" srcOrd="5" destOrd="0" presId="urn:microsoft.com/office/officeart/2005/8/layout/vList6"/>
    <dgm:cxn modelId="{AFF61A23-3D96-4C28-BA17-AB119C1382BA}" type="presParOf" srcId="{EF934D5A-F2EB-4590-B84C-4D0EDF971C92}" destId="{CCEEC2EF-E122-45D9-AD98-AEDA9A898D76}" srcOrd="6" destOrd="0" presId="urn:microsoft.com/office/officeart/2005/8/layout/vList6"/>
    <dgm:cxn modelId="{68396ED6-E846-426F-8625-F93C98CF2D55}" type="presParOf" srcId="{CCEEC2EF-E122-45D9-AD98-AEDA9A898D76}" destId="{C1A46FEA-28B5-4B50-887A-D677E4FFB8FB}" srcOrd="0" destOrd="0" presId="urn:microsoft.com/office/officeart/2005/8/layout/vList6"/>
    <dgm:cxn modelId="{8C7C7C8A-ECC1-4F51-AEC9-A73757D7D7F5}" type="presParOf" srcId="{CCEEC2EF-E122-45D9-AD98-AEDA9A898D76}" destId="{7AB0D28D-4BE8-4892-A76D-CF77D02993DA}"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46255B-1E60-4A61-8553-687B945BF986}">
      <dsp:nvSpPr>
        <dsp:cNvPr id="0" name=""/>
        <dsp:cNvSpPr/>
      </dsp:nvSpPr>
      <dsp:spPr>
        <a:xfrm>
          <a:off x="0" y="0"/>
          <a:ext cx="7886700" cy="846853"/>
        </a:xfrm>
        <a:prstGeom prst="roundRect">
          <a:avLst>
            <a:gd name="adj" fmla="val 1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400050">
            <a:lnSpc>
              <a:spcPct val="90000"/>
            </a:lnSpc>
            <a:spcBef>
              <a:spcPct val="0"/>
            </a:spcBef>
            <a:spcAft>
              <a:spcPct val="35000"/>
            </a:spcAft>
            <a:buNone/>
          </a:pPr>
          <a:r>
            <a:rPr lang="en-US" sz="900" kern="1200" dirty="0"/>
            <a:t>1</a:t>
          </a:r>
          <a:r>
            <a:rPr lang="en-US" sz="900" kern="1200" baseline="30000" dirty="0"/>
            <a:t>st</a:t>
          </a:r>
          <a:r>
            <a:rPr lang="en-US" sz="900" kern="1200" dirty="0"/>
            <a:t>   IR 1800s</a:t>
          </a:r>
        </a:p>
        <a:p>
          <a:pPr marL="114300" lvl="1" indent="-114300" algn="l" defTabSz="622300">
            <a:lnSpc>
              <a:spcPct val="90000"/>
            </a:lnSpc>
            <a:spcBef>
              <a:spcPct val="0"/>
            </a:spcBef>
            <a:spcAft>
              <a:spcPct val="15000"/>
            </a:spcAft>
            <a:buChar char="•"/>
          </a:pPr>
          <a:r>
            <a:rPr lang="en-US" sz="1400" kern="1200" dirty="0"/>
            <a:t>Paper Chart recorders </a:t>
          </a:r>
        </a:p>
        <a:p>
          <a:pPr marL="114300" lvl="1" indent="-114300" algn="l" defTabSz="622300">
            <a:lnSpc>
              <a:spcPct val="90000"/>
            </a:lnSpc>
            <a:spcBef>
              <a:spcPct val="0"/>
            </a:spcBef>
            <a:spcAft>
              <a:spcPct val="15000"/>
            </a:spcAft>
            <a:buChar char="•"/>
          </a:pPr>
          <a:r>
            <a:rPr lang="en-US" sz="1400" kern="1200" dirty="0"/>
            <a:t>Manual logging, Paper-based, Human-readable</a:t>
          </a:r>
        </a:p>
        <a:p>
          <a:pPr marL="114300" lvl="1" indent="-114300" algn="l" defTabSz="622300">
            <a:lnSpc>
              <a:spcPct val="90000"/>
            </a:lnSpc>
            <a:spcBef>
              <a:spcPct val="0"/>
            </a:spcBef>
            <a:spcAft>
              <a:spcPct val="15000"/>
            </a:spcAft>
            <a:buChar char="•"/>
          </a:pPr>
          <a:r>
            <a:rPr lang="en-US" sz="1400" kern="1200" dirty="0"/>
            <a:t>Archives thrived</a:t>
          </a:r>
          <a:r>
            <a:rPr lang="en-US" sz="700" kern="1200" dirty="0"/>
            <a:t> </a:t>
          </a:r>
        </a:p>
        <a:p>
          <a:pPr marL="57150" lvl="1" indent="-57150" algn="l" defTabSz="311150">
            <a:lnSpc>
              <a:spcPct val="90000"/>
            </a:lnSpc>
            <a:spcBef>
              <a:spcPct val="0"/>
            </a:spcBef>
            <a:spcAft>
              <a:spcPct val="15000"/>
            </a:spcAft>
            <a:buChar char="•"/>
          </a:pPr>
          <a:endParaRPr lang="en-US" sz="700" kern="1200" dirty="0"/>
        </a:p>
      </dsp:txBody>
      <dsp:txXfrm>
        <a:off x="1662025" y="0"/>
        <a:ext cx="6224674" cy="846853"/>
      </dsp:txXfrm>
    </dsp:sp>
    <dsp:sp modelId="{9AF2530F-DA89-47AE-BF4B-9B3122E6B7BF}">
      <dsp:nvSpPr>
        <dsp:cNvPr id="0" name=""/>
        <dsp:cNvSpPr/>
      </dsp:nvSpPr>
      <dsp:spPr>
        <a:xfrm>
          <a:off x="84685" y="84685"/>
          <a:ext cx="1577340" cy="677482"/>
        </a:xfrm>
        <a:prstGeom prst="roundRect">
          <a:avLst>
            <a:gd name="adj" fmla="val 10000"/>
          </a:avLst>
        </a:prstGeom>
        <a:blipFill>
          <a:blip xmlns:r="http://schemas.openxmlformats.org/officeDocument/2006/relationships" r:embed="rId1"/>
          <a:srcRect/>
          <a:stretch>
            <a:fillRect t="-2000" b="-2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6CA5E94-D78D-4765-AD68-5E2C9163C976}">
      <dsp:nvSpPr>
        <dsp:cNvPr id="0" name=""/>
        <dsp:cNvSpPr/>
      </dsp:nvSpPr>
      <dsp:spPr>
        <a:xfrm>
          <a:off x="0" y="931538"/>
          <a:ext cx="7886700" cy="935696"/>
        </a:xfrm>
        <a:prstGeom prst="roundRect">
          <a:avLst>
            <a:gd name="adj" fmla="val 10000"/>
          </a:avLst>
        </a:prstGeom>
        <a:solidFill>
          <a:schemeClr val="accent5">
            <a:hueOff val="-612379"/>
            <a:satOff val="90"/>
            <a:lumOff val="-215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2</a:t>
          </a:r>
          <a:r>
            <a:rPr lang="en-US" sz="1400" kern="1200" baseline="30000" dirty="0"/>
            <a:t>nd</a:t>
          </a:r>
          <a:r>
            <a:rPr lang="en-US" sz="1400" kern="1200" dirty="0"/>
            <a:t> IR early 1900s</a:t>
          </a:r>
          <a:endParaRPr lang="en-US" sz="1200" kern="1200" dirty="0"/>
        </a:p>
        <a:p>
          <a:pPr marL="114300" lvl="1" indent="-114300" algn="l" defTabSz="533400">
            <a:lnSpc>
              <a:spcPct val="90000"/>
            </a:lnSpc>
            <a:spcBef>
              <a:spcPct val="0"/>
            </a:spcBef>
            <a:spcAft>
              <a:spcPct val="15000"/>
            </a:spcAft>
            <a:buChar char="•"/>
          </a:pPr>
          <a:r>
            <a:rPr lang="en-US" sz="1200" kern="1200" dirty="0"/>
            <a:t>Telephone-based telemetry (early 1900s) for sending data from substations to control centers.</a:t>
          </a:r>
        </a:p>
        <a:p>
          <a:pPr marL="114300" lvl="1" indent="-114300" algn="l" defTabSz="533400">
            <a:lnSpc>
              <a:spcPct val="90000"/>
            </a:lnSpc>
            <a:spcBef>
              <a:spcPct val="0"/>
            </a:spcBef>
            <a:spcAft>
              <a:spcPct val="15000"/>
            </a:spcAft>
            <a:buChar char="•"/>
          </a:pPr>
          <a:r>
            <a:rPr lang="en-US" sz="1200" kern="1200" dirty="0"/>
            <a:t>Local measurement, slow/limited communication to operators.</a:t>
          </a:r>
        </a:p>
        <a:p>
          <a:pPr marL="114300" lvl="1" indent="-114300" algn="l" defTabSz="533400">
            <a:lnSpc>
              <a:spcPct val="90000"/>
            </a:lnSpc>
            <a:spcBef>
              <a:spcPct val="0"/>
            </a:spcBef>
            <a:spcAft>
              <a:spcPct val="15000"/>
            </a:spcAft>
            <a:buChar char="•"/>
          </a:pPr>
          <a:r>
            <a:rPr lang="en-US" sz="1200" kern="1200" dirty="0"/>
            <a:t>Server network computing and server data storages were introduced</a:t>
          </a:r>
        </a:p>
      </dsp:txBody>
      <dsp:txXfrm>
        <a:off x="1662025" y="931538"/>
        <a:ext cx="6224674" cy="935696"/>
      </dsp:txXfrm>
    </dsp:sp>
    <dsp:sp modelId="{D8619901-7830-48A0-9BAA-185D475BD001}">
      <dsp:nvSpPr>
        <dsp:cNvPr id="0" name=""/>
        <dsp:cNvSpPr/>
      </dsp:nvSpPr>
      <dsp:spPr>
        <a:xfrm>
          <a:off x="84685" y="1020633"/>
          <a:ext cx="1577340" cy="757506"/>
        </a:xfrm>
        <a:prstGeom prst="roundRect">
          <a:avLst>
            <a:gd name="adj" fmla="val 10000"/>
          </a:avLst>
        </a:prstGeom>
        <a:blipFill>
          <a:blip xmlns:r="http://schemas.openxmlformats.org/officeDocument/2006/relationships" r:embed="rId2"/>
          <a:srcRect/>
          <a:stretch>
            <a:fillRect t="-105000" b="-105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1A10DE33-55C7-4324-A68F-B60EAE2C125E}">
      <dsp:nvSpPr>
        <dsp:cNvPr id="0" name=""/>
        <dsp:cNvSpPr/>
      </dsp:nvSpPr>
      <dsp:spPr>
        <a:xfrm>
          <a:off x="0" y="1951920"/>
          <a:ext cx="7886700" cy="973533"/>
        </a:xfrm>
        <a:prstGeom prst="roundRect">
          <a:avLst>
            <a:gd name="adj" fmla="val 10000"/>
          </a:avLst>
        </a:prstGeom>
        <a:solidFill>
          <a:schemeClr val="accent5">
            <a:hueOff val="-1224758"/>
            <a:satOff val="180"/>
            <a:lumOff val="-431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dirty="0"/>
            <a:t>3</a:t>
          </a:r>
          <a:r>
            <a:rPr lang="en-US" sz="1100" kern="1200" baseline="30000" dirty="0"/>
            <a:t>rd</a:t>
          </a:r>
          <a:r>
            <a:rPr lang="en-US" sz="1100" kern="1200" dirty="0"/>
            <a:t> IR (2000s)</a:t>
          </a:r>
        </a:p>
        <a:p>
          <a:pPr marL="57150" lvl="1" indent="-57150" algn="l" defTabSz="444500">
            <a:lnSpc>
              <a:spcPct val="90000"/>
            </a:lnSpc>
            <a:spcBef>
              <a:spcPct val="0"/>
            </a:spcBef>
            <a:spcAft>
              <a:spcPct val="15000"/>
            </a:spcAft>
            <a:buChar char="•"/>
          </a:pPr>
          <a:r>
            <a:rPr lang="en-US" sz="1000" kern="1200" dirty="0"/>
            <a:t>SCADA (Supervisory Control and Data Acquisition) systems.</a:t>
          </a:r>
        </a:p>
        <a:p>
          <a:pPr marL="57150" lvl="1" indent="-57150" algn="l" defTabSz="444500">
            <a:lnSpc>
              <a:spcPct val="90000"/>
            </a:lnSpc>
            <a:spcBef>
              <a:spcPct val="0"/>
            </a:spcBef>
            <a:spcAft>
              <a:spcPct val="15000"/>
            </a:spcAft>
            <a:buChar char="•"/>
          </a:pPr>
          <a:r>
            <a:rPr lang="en-US" sz="1000" kern="1200" dirty="0"/>
            <a:t>Digital data, centralized monitoring, and automation begin.</a:t>
          </a:r>
        </a:p>
        <a:p>
          <a:pPr marL="57150" lvl="1" indent="-57150" algn="l" defTabSz="444500">
            <a:lnSpc>
              <a:spcPct val="90000"/>
            </a:lnSpc>
            <a:spcBef>
              <a:spcPct val="0"/>
            </a:spcBef>
            <a:spcAft>
              <a:spcPct val="15000"/>
            </a:spcAft>
            <a:buChar char="•"/>
          </a:pPr>
          <a:r>
            <a:rPr lang="en-US" sz="1000" kern="1200" dirty="0"/>
            <a:t>Coding and programmable systems to analyze and automate data.</a:t>
          </a:r>
        </a:p>
        <a:p>
          <a:pPr marL="57150" lvl="1" indent="-57150" algn="l" defTabSz="444500">
            <a:lnSpc>
              <a:spcPct val="90000"/>
            </a:lnSpc>
            <a:spcBef>
              <a:spcPct val="0"/>
            </a:spcBef>
            <a:spcAft>
              <a:spcPct val="15000"/>
            </a:spcAft>
            <a:buChar char="•"/>
          </a:pPr>
          <a:r>
            <a:rPr lang="en-US" sz="1000" kern="1200" dirty="0"/>
            <a:t>Cloud computing introduced</a:t>
          </a:r>
        </a:p>
        <a:p>
          <a:pPr marL="57150" lvl="1" indent="-57150" algn="l" defTabSz="444500">
            <a:lnSpc>
              <a:spcPct val="90000"/>
            </a:lnSpc>
            <a:spcBef>
              <a:spcPct val="0"/>
            </a:spcBef>
            <a:spcAft>
              <a:spcPct val="15000"/>
            </a:spcAft>
            <a:buChar char="•"/>
          </a:pPr>
          <a:r>
            <a:rPr lang="en-US" sz="1000" kern="1200" dirty="0"/>
            <a:t>Fiber technology 3G,4G,5G introduction</a:t>
          </a:r>
        </a:p>
        <a:p>
          <a:pPr marL="57150" lvl="1" indent="-57150" algn="l" defTabSz="311150">
            <a:lnSpc>
              <a:spcPct val="90000"/>
            </a:lnSpc>
            <a:spcBef>
              <a:spcPct val="0"/>
            </a:spcBef>
            <a:spcAft>
              <a:spcPct val="15000"/>
            </a:spcAft>
            <a:buChar char="•"/>
          </a:pPr>
          <a:endParaRPr lang="en-US" sz="700" kern="1200" dirty="0"/>
        </a:p>
      </dsp:txBody>
      <dsp:txXfrm>
        <a:off x="1662025" y="1951920"/>
        <a:ext cx="6224674" cy="973533"/>
      </dsp:txXfrm>
    </dsp:sp>
    <dsp:sp modelId="{B36CE7AA-7415-498F-BCA6-0CB58CAF9B06}">
      <dsp:nvSpPr>
        <dsp:cNvPr id="0" name=""/>
        <dsp:cNvSpPr/>
      </dsp:nvSpPr>
      <dsp:spPr>
        <a:xfrm>
          <a:off x="84685" y="2001135"/>
          <a:ext cx="1577340" cy="875104"/>
        </a:xfrm>
        <a:prstGeom prst="roundRect">
          <a:avLst>
            <a:gd name="adj" fmla="val 10000"/>
          </a:avLst>
        </a:prstGeom>
        <a:blipFill>
          <a:blip xmlns:r="http://schemas.openxmlformats.org/officeDocument/2006/relationships" r:embed="rId3"/>
          <a:srcRect/>
          <a:stretch>
            <a:fillRect t="-15000" b="-15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132873A-E923-46EC-B16A-00D5CEB6BBBF}">
      <dsp:nvSpPr>
        <dsp:cNvPr id="0" name=""/>
        <dsp:cNvSpPr/>
      </dsp:nvSpPr>
      <dsp:spPr>
        <a:xfrm>
          <a:off x="0" y="3012162"/>
          <a:ext cx="7886700" cy="1429208"/>
        </a:xfrm>
        <a:prstGeom prst="roundRect">
          <a:avLst>
            <a:gd name="adj" fmla="val 10000"/>
          </a:avLst>
        </a:prstGeom>
        <a:solidFill>
          <a:schemeClr val="accent5">
            <a:hueOff val="-1837137"/>
            <a:satOff val="270"/>
            <a:lumOff val="-647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4th IR 2000s to Present</a:t>
          </a:r>
          <a:endParaRPr lang="en-US" sz="1000" kern="1200" dirty="0"/>
        </a:p>
        <a:p>
          <a:pPr marL="57150" lvl="1" indent="-57150" algn="l" defTabSz="488950">
            <a:lnSpc>
              <a:spcPct val="90000"/>
            </a:lnSpc>
            <a:spcBef>
              <a:spcPct val="0"/>
            </a:spcBef>
            <a:spcAft>
              <a:spcPct val="15000"/>
            </a:spcAft>
            <a:buChar char="•"/>
          </a:pPr>
          <a:r>
            <a:rPr lang="en-US" sz="1100" kern="1200" dirty="0"/>
            <a:t>Cyber-physical systems, IoT, AI, Big Data</a:t>
          </a:r>
        </a:p>
        <a:p>
          <a:pPr marL="57150" lvl="1" indent="-57150" algn="l" defTabSz="488950">
            <a:lnSpc>
              <a:spcPct val="90000"/>
            </a:lnSpc>
            <a:spcBef>
              <a:spcPct val="0"/>
            </a:spcBef>
            <a:spcAft>
              <a:spcPct val="15000"/>
            </a:spcAft>
            <a:buChar char="•"/>
          </a:pPr>
          <a:r>
            <a:rPr lang="en-US" sz="1100" kern="1200" dirty="0"/>
            <a:t>IoT sensors in grids, cloud computing for grid analytics.</a:t>
          </a:r>
        </a:p>
        <a:p>
          <a:pPr marL="57150" lvl="1" indent="-57150" algn="l" defTabSz="488950">
            <a:lnSpc>
              <a:spcPct val="90000"/>
            </a:lnSpc>
            <a:spcBef>
              <a:spcPct val="0"/>
            </a:spcBef>
            <a:spcAft>
              <a:spcPct val="15000"/>
            </a:spcAft>
            <a:buChar char="•"/>
          </a:pPr>
          <a:r>
            <a:rPr lang="en-US" sz="1100" kern="1200" dirty="0"/>
            <a:t>AI, ML, and blockchain in energy trading and predictive maintenance.</a:t>
          </a:r>
        </a:p>
        <a:p>
          <a:pPr marL="57150" lvl="1" indent="-57150" algn="l" defTabSz="488950">
            <a:lnSpc>
              <a:spcPct val="90000"/>
            </a:lnSpc>
            <a:spcBef>
              <a:spcPct val="0"/>
            </a:spcBef>
            <a:spcAft>
              <a:spcPct val="15000"/>
            </a:spcAft>
            <a:buChar char="•"/>
          </a:pPr>
          <a:r>
            <a:rPr lang="en-US" sz="1100" kern="1200" dirty="0"/>
            <a:t>MACHINE LEARNING </a:t>
          </a:r>
        </a:p>
        <a:p>
          <a:pPr marL="57150" lvl="1" indent="-57150" algn="l" defTabSz="488950">
            <a:lnSpc>
              <a:spcPct val="90000"/>
            </a:lnSpc>
            <a:spcBef>
              <a:spcPct val="0"/>
            </a:spcBef>
            <a:spcAft>
              <a:spcPct val="15000"/>
            </a:spcAft>
            <a:buChar char="•"/>
          </a:pPr>
          <a:r>
            <a:rPr lang="en-US" sz="1100" b="1" kern="1200" dirty="0"/>
            <a:t>Real-time, high-resolution, big data, predictive and prescriptive analytics</a:t>
          </a:r>
          <a:r>
            <a:rPr lang="en-US" sz="1050" b="1" kern="1200" dirty="0"/>
            <a:t>.</a:t>
          </a:r>
        </a:p>
      </dsp:txBody>
      <dsp:txXfrm>
        <a:off x="1662025" y="3012162"/>
        <a:ext cx="6224674" cy="1429208"/>
      </dsp:txXfrm>
    </dsp:sp>
    <dsp:sp modelId="{3A97EECB-5A59-4652-8A20-9C649A05BC5B}">
      <dsp:nvSpPr>
        <dsp:cNvPr id="0" name=""/>
        <dsp:cNvSpPr/>
      </dsp:nvSpPr>
      <dsp:spPr>
        <a:xfrm>
          <a:off x="216054" y="3211930"/>
          <a:ext cx="1314602" cy="1025627"/>
        </a:xfrm>
        <a:prstGeom prst="roundRect">
          <a:avLst>
            <a:gd name="adj" fmla="val 10000"/>
          </a:avLst>
        </a:prstGeom>
        <a:blipFill>
          <a:blip xmlns:r="http://schemas.openxmlformats.org/officeDocument/2006/relationships" r:embed="rId4"/>
          <a:srcRect/>
          <a:stretch>
            <a:fillRect t="-13000" b="-13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8B0331-5FBB-4AE0-8558-F1385ADE2B15}">
      <dsp:nvSpPr>
        <dsp:cNvPr id="0" name=""/>
        <dsp:cNvSpPr/>
      </dsp:nvSpPr>
      <dsp:spPr>
        <a:xfrm>
          <a:off x="2280144" y="1085975"/>
          <a:ext cx="492856" cy="91440"/>
        </a:xfrm>
        <a:custGeom>
          <a:avLst/>
          <a:gdLst/>
          <a:ahLst/>
          <a:cxnLst/>
          <a:rect l="0" t="0" r="0" b="0"/>
          <a:pathLst>
            <a:path>
              <a:moveTo>
                <a:pt x="0" y="45720"/>
              </a:moveTo>
              <a:lnTo>
                <a:pt x="492856" y="45720"/>
              </a:lnTo>
            </a:path>
          </a:pathLst>
        </a:custGeom>
        <a:noFill/>
        <a:ln w="6350" cap="flat" cmpd="sng" algn="ctr">
          <a:solidFill>
            <a:schemeClr val="accent5">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13486" y="1129078"/>
        <a:ext cx="26172" cy="5234"/>
      </dsp:txXfrm>
    </dsp:sp>
    <dsp:sp modelId="{FAB17281-F293-4CE9-8B95-4F91150989F7}">
      <dsp:nvSpPr>
        <dsp:cNvPr id="0" name=""/>
        <dsp:cNvSpPr/>
      </dsp:nvSpPr>
      <dsp:spPr>
        <a:xfrm>
          <a:off x="6045" y="448926"/>
          <a:ext cx="2275898" cy="1365538"/>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Cultivation / Data-acquisition process</a:t>
          </a:r>
        </a:p>
      </dsp:txBody>
      <dsp:txXfrm>
        <a:off x="6045" y="448926"/>
        <a:ext cx="2275898" cy="1365538"/>
      </dsp:txXfrm>
    </dsp:sp>
    <dsp:sp modelId="{11AC5512-957A-48DD-A80E-D6849A0CD3BA}">
      <dsp:nvSpPr>
        <dsp:cNvPr id="0" name=""/>
        <dsp:cNvSpPr/>
      </dsp:nvSpPr>
      <dsp:spPr>
        <a:xfrm>
          <a:off x="5079499" y="1085975"/>
          <a:ext cx="492856" cy="91440"/>
        </a:xfrm>
        <a:custGeom>
          <a:avLst/>
          <a:gdLst/>
          <a:ahLst/>
          <a:cxnLst/>
          <a:rect l="0" t="0" r="0" b="0"/>
          <a:pathLst>
            <a:path>
              <a:moveTo>
                <a:pt x="0" y="45720"/>
              </a:moveTo>
              <a:lnTo>
                <a:pt x="492856" y="45720"/>
              </a:lnTo>
            </a:path>
          </a:pathLst>
        </a:custGeom>
        <a:noFill/>
        <a:ln w="6350" cap="flat" cmpd="sng" algn="ctr">
          <a:solidFill>
            <a:schemeClr val="accent5">
              <a:hueOff val="-459284"/>
              <a:satOff val="68"/>
              <a:lumOff val="-1618"/>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12841" y="1129078"/>
        <a:ext cx="26172" cy="5234"/>
      </dsp:txXfrm>
    </dsp:sp>
    <dsp:sp modelId="{E4F3264B-ED55-4BF1-BF11-0D68B4376404}">
      <dsp:nvSpPr>
        <dsp:cNvPr id="0" name=""/>
        <dsp:cNvSpPr/>
      </dsp:nvSpPr>
      <dsp:spPr>
        <a:xfrm>
          <a:off x="2805400" y="448926"/>
          <a:ext cx="2275898" cy="1365538"/>
        </a:xfrm>
        <a:prstGeom prst="rect">
          <a:avLst/>
        </a:prstGeom>
        <a:solidFill>
          <a:schemeClr val="accent5">
            <a:hueOff val="-367427"/>
            <a:satOff val="54"/>
            <a:lumOff val="-129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Growing-crops /Data-augmentation (adding data sample, real or synthetic</a:t>
          </a:r>
        </a:p>
      </dsp:txBody>
      <dsp:txXfrm>
        <a:off x="2805400" y="448926"/>
        <a:ext cx="2275898" cy="1365538"/>
      </dsp:txXfrm>
    </dsp:sp>
    <dsp:sp modelId="{0D5EC71A-EFE0-40C4-8CA2-1CEA1FDB8AF9}">
      <dsp:nvSpPr>
        <dsp:cNvPr id="0" name=""/>
        <dsp:cNvSpPr/>
      </dsp:nvSpPr>
      <dsp:spPr>
        <a:xfrm>
          <a:off x="1143995" y="1812665"/>
          <a:ext cx="5598709" cy="492856"/>
        </a:xfrm>
        <a:custGeom>
          <a:avLst/>
          <a:gdLst/>
          <a:ahLst/>
          <a:cxnLst/>
          <a:rect l="0" t="0" r="0" b="0"/>
          <a:pathLst>
            <a:path>
              <a:moveTo>
                <a:pt x="5598709" y="0"/>
              </a:moveTo>
              <a:lnTo>
                <a:pt x="5598709" y="263528"/>
              </a:lnTo>
              <a:lnTo>
                <a:pt x="0" y="263528"/>
              </a:lnTo>
              <a:lnTo>
                <a:pt x="0" y="492856"/>
              </a:lnTo>
            </a:path>
          </a:pathLst>
        </a:custGeom>
        <a:noFill/>
        <a:ln w="6350" cap="flat" cmpd="sng" algn="ctr">
          <a:solidFill>
            <a:schemeClr val="accent5">
              <a:hueOff val="-918568"/>
              <a:satOff val="135"/>
              <a:lumOff val="-3236"/>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02771" y="2056476"/>
        <a:ext cx="281156" cy="5234"/>
      </dsp:txXfrm>
    </dsp:sp>
    <dsp:sp modelId="{3C83D3C8-E9B9-4974-AF36-3C9870DF0FA7}">
      <dsp:nvSpPr>
        <dsp:cNvPr id="0" name=""/>
        <dsp:cNvSpPr/>
      </dsp:nvSpPr>
      <dsp:spPr>
        <a:xfrm>
          <a:off x="5604755" y="448926"/>
          <a:ext cx="2275898" cy="1365538"/>
        </a:xfrm>
        <a:prstGeom prst="rect">
          <a:avLst/>
        </a:prstGeom>
        <a:solidFill>
          <a:schemeClr val="accent5">
            <a:hueOff val="-734855"/>
            <a:satOff val="108"/>
            <a:lumOff val="-258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Weed-Control/ Data Cleaning, removing noise &amp; Gaps</a:t>
          </a:r>
          <a:endParaRPr lang="en-US" sz="1600" kern="1200" dirty="0"/>
        </a:p>
      </dsp:txBody>
      <dsp:txXfrm>
        <a:off x="5604755" y="448926"/>
        <a:ext cx="2275898" cy="1365538"/>
      </dsp:txXfrm>
    </dsp:sp>
    <dsp:sp modelId="{57E93800-8DBB-46BA-8EBF-862760230A2D}">
      <dsp:nvSpPr>
        <dsp:cNvPr id="0" name=""/>
        <dsp:cNvSpPr/>
      </dsp:nvSpPr>
      <dsp:spPr>
        <a:xfrm>
          <a:off x="2280144" y="2974971"/>
          <a:ext cx="492856" cy="91440"/>
        </a:xfrm>
        <a:custGeom>
          <a:avLst/>
          <a:gdLst/>
          <a:ahLst/>
          <a:cxnLst/>
          <a:rect l="0" t="0" r="0" b="0"/>
          <a:pathLst>
            <a:path>
              <a:moveTo>
                <a:pt x="0" y="45720"/>
              </a:moveTo>
              <a:lnTo>
                <a:pt x="492856" y="45720"/>
              </a:lnTo>
            </a:path>
          </a:pathLst>
        </a:custGeom>
        <a:noFill/>
        <a:ln w="6350" cap="flat" cmpd="sng" algn="ctr">
          <a:solidFill>
            <a:schemeClr val="accent5">
              <a:hueOff val="-1377853"/>
              <a:satOff val="203"/>
              <a:lumOff val="-4853"/>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13486" y="3018074"/>
        <a:ext cx="26172" cy="5234"/>
      </dsp:txXfrm>
    </dsp:sp>
    <dsp:sp modelId="{4BF8BC7B-822B-486B-B43B-09B04B3775B8}">
      <dsp:nvSpPr>
        <dsp:cNvPr id="0" name=""/>
        <dsp:cNvSpPr/>
      </dsp:nvSpPr>
      <dsp:spPr>
        <a:xfrm>
          <a:off x="6045" y="2337921"/>
          <a:ext cx="2275898" cy="1365538"/>
        </a:xfrm>
        <a:prstGeom prst="rect">
          <a:avLst/>
        </a:prstGeom>
        <a:solidFill>
          <a:schemeClr val="accent5">
            <a:hueOff val="-1102282"/>
            <a:satOff val="162"/>
            <a:lumOff val="-388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Harvesting/ Data-acquisition for analyses, Billing,etc</a:t>
          </a:r>
          <a:endParaRPr lang="en-US" sz="1600" kern="1200" dirty="0"/>
        </a:p>
      </dsp:txBody>
      <dsp:txXfrm>
        <a:off x="6045" y="2337921"/>
        <a:ext cx="2275898" cy="1365538"/>
      </dsp:txXfrm>
    </dsp:sp>
    <dsp:sp modelId="{46CB1DAA-6481-4A1D-8E2C-F65F1AEBEC93}">
      <dsp:nvSpPr>
        <dsp:cNvPr id="0" name=""/>
        <dsp:cNvSpPr/>
      </dsp:nvSpPr>
      <dsp:spPr>
        <a:xfrm>
          <a:off x="5079499" y="2974971"/>
          <a:ext cx="492856" cy="91440"/>
        </a:xfrm>
        <a:custGeom>
          <a:avLst/>
          <a:gdLst/>
          <a:ahLst/>
          <a:cxnLst/>
          <a:rect l="0" t="0" r="0" b="0"/>
          <a:pathLst>
            <a:path>
              <a:moveTo>
                <a:pt x="0" y="45720"/>
              </a:moveTo>
              <a:lnTo>
                <a:pt x="492856" y="45720"/>
              </a:lnTo>
            </a:path>
          </a:pathLst>
        </a:custGeom>
        <a:noFill/>
        <a:ln w="6350" cap="flat" cmpd="sng" algn="ctr">
          <a:solidFill>
            <a:schemeClr val="accent5">
              <a:hueOff val="-1837137"/>
              <a:satOff val="270"/>
              <a:lumOff val="-6471"/>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12841" y="3018074"/>
        <a:ext cx="26172" cy="5234"/>
      </dsp:txXfrm>
    </dsp:sp>
    <dsp:sp modelId="{5CFB4135-68AF-4E78-BE1B-742B0C5F28CA}">
      <dsp:nvSpPr>
        <dsp:cNvPr id="0" name=""/>
        <dsp:cNvSpPr/>
      </dsp:nvSpPr>
      <dsp:spPr>
        <a:xfrm>
          <a:off x="2805400" y="2337921"/>
          <a:ext cx="2275898" cy="1365538"/>
        </a:xfrm>
        <a:prstGeom prst="rect">
          <a:avLst/>
        </a:prstGeom>
        <a:solidFill>
          <a:schemeClr val="accent5">
            <a:hueOff val="-1469710"/>
            <a:satOff val="216"/>
            <a:lumOff val="-517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Storage/ Data Repositories and Inventories</a:t>
          </a:r>
          <a:endParaRPr lang="en-US" sz="1600" kern="1200" dirty="0"/>
        </a:p>
      </dsp:txBody>
      <dsp:txXfrm>
        <a:off x="2805400" y="2337921"/>
        <a:ext cx="2275898" cy="1365538"/>
      </dsp:txXfrm>
    </dsp:sp>
    <dsp:sp modelId="{A88D97F2-6A4B-4E3E-812F-D7327C58B9BA}">
      <dsp:nvSpPr>
        <dsp:cNvPr id="0" name=""/>
        <dsp:cNvSpPr/>
      </dsp:nvSpPr>
      <dsp:spPr>
        <a:xfrm>
          <a:off x="5604755" y="2337921"/>
          <a:ext cx="2275898" cy="1365538"/>
        </a:xfrm>
        <a:prstGeom prst="rect">
          <a:avLst/>
        </a:prstGeom>
        <a:solidFill>
          <a:schemeClr val="accent5">
            <a:hueOff val="-1837137"/>
            <a:satOff val="270"/>
            <a:lumOff val="-647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Market/ Data sharing to partners, Planning, AI, Billing, Analyses, Reports to Stakeholders </a:t>
          </a:r>
          <a:endParaRPr lang="en-US" sz="1600" kern="1200" dirty="0"/>
        </a:p>
      </dsp:txBody>
      <dsp:txXfrm>
        <a:off x="5604755" y="2337921"/>
        <a:ext cx="2275898" cy="13655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1BBBF8-9EDC-47BC-8CA7-49A24BCA3E07}">
      <dsp:nvSpPr>
        <dsp:cNvPr id="0" name=""/>
        <dsp:cNvSpPr/>
      </dsp:nvSpPr>
      <dsp:spPr>
        <a:xfrm>
          <a:off x="3154679" y="1274"/>
          <a:ext cx="4732020" cy="1011346"/>
        </a:xfrm>
        <a:prstGeom prst="rightArrow">
          <a:avLst>
            <a:gd name="adj1" fmla="val 75000"/>
            <a:gd name="adj2" fmla="val 5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Extracting data from existing information, missing information may be estimated using patterns and aggregation</a:t>
          </a:r>
        </a:p>
      </dsp:txBody>
      <dsp:txXfrm>
        <a:off x="3154679" y="127692"/>
        <a:ext cx="4352765" cy="758510"/>
      </dsp:txXfrm>
    </dsp:sp>
    <dsp:sp modelId="{70F55C2A-19A8-4CB1-9CF2-C88B4CBAB728}">
      <dsp:nvSpPr>
        <dsp:cNvPr id="0" name=""/>
        <dsp:cNvSpPr/>
      </dsp:nvSpPr>
      <dsp:spPr>
        <a:xfrm>
          <a:off x="0" y="1274"/>
          <a:ext cx="3154680" cy="101134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Data-Mining</a:t>
          </a:r>
        </a:p>
      </dsp:txBody>
      <dsp:txXfrm>
        <a:off x="49370" y="50644"/>
        <a:ext cx="3055940" cy="912606"/>
      </dsp:txXfrm>
    </dsp:sp>
    <dsp:sp modelId="{46EEEB30-A279-47FC-A6B0-318D131A8D4A}">
      <dsp:nvSpPr>
        <dsp:cNvPr id="0" name=""/>
        <dsp:cNvSpPr/>
      </dsp:nvSpPr>
      <dsp:spPr>
        <a:xfrm>
          <a:off x="3154679" y="1113755"/>
          <a:ext cx="4732020" cy="1011346"/>
        </a:xfrm>
        <a:prstGeom prst="rightArrow">
          <a:avLst>
            <a:gd name="adj1" fmla="val 75000"/>
            <a:gd name="adj2" fmla="val 50000"/>
          </a:avLst>
        </a:prstGeom>
        <a:solidFill>
          <a:schemeClr val="accent4">
            <a:tint val="40000"/>
            <a:alpha val="90000"/>
            <a:hueOff val="-325886"/>
            <a:satOff val="9124"/>
            <a:lumOff val="1636"/>
            <a:alphaOff val="0"/>
          </a:schemeClr>
        </a:solidFill>
        <a:ln w="12700" cap="flat" cmpd="sng" algn="ctr">
          <a:solidFill>
            <a:schemeClr val="accent4">
              <a:tint val="40000"/>
              <a:alpha val="90000"/>
              <a:hueOff val="-325886"/>
              <a:satOff val="9124"/>
              <a:lumOff val="163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Data prediction using algorithms such as Linear, polynomial, Spline, and others by looking at existing patterns</a:t>
          </a:r>
        </a:p>
      </dsp:txBody>
      <dsp:txXfrm>
        <a:off x="3154679" y="1240173"/>
        <a:ext cx="4352765" cy="758510"/>
      </dsp:txXfrm>
    </dsp:sp>
    <dsp:sp modelId="{F06C8915-B8CD-4CFE-B009-E29655D736D8}">
      <dsp:nvSpPr>
        <dsp:cNvPr id="0" name=""/>
        <dsp:cNvSpPr/>
      </dsp:nvSpPr>
      <dsp:spPr>
        <a:xfrm>
          <a:off x="0" y="1113755"/>
          <a:ext cx="3154680" cy="1011346"/>
        </a:xfrm>
        <a:prstGeom prst="roundRect">
          <a:avLst/>
        </a:prstGeom>
        <a:solidFill>
          <a:schemeClr val="accent4">
            <a:hueOff val="-484561"/>
            <a:satOff val="1902"/>
            <a:lumOff val="79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Data interpolation- Extrapolation</a:t>
          </a:r>
        </a:p>
      </dsp:txBody>
      <dsp:txXfrm>
        <a:off x="49370" y="1163125"/>
        <a:ext cx="3055940" cy="912606"/>
      </dsp:txXfrm>
    </dsp:sp>
    <dsp:sp modelId="{AC4214D2-C691-4944-A577-23C48C4259E8}">
      <dsp:nvSpPr>
        <dsp:cNvPr id="0" name=""/>
        <dsp:cNvSpPr/>
      </dsp:nvSpPr>
      <dsp:spPr>
        <a:xfrm>
          <a:off x="3154679" y="2226236"/>
          <a:ext cx="4732020" cy="1011346"/>
        </a:xfrm>
        <a:prstGeom prst="rightArrow">
          <a:avLst>
            <a:gd name="adj1" fmla="val 75000"/>
            <a:gd name="adj2" fmla="val 50000"/>
          </a:avLst>
        </a:prstGeom>
        <a:solidFill>
          <a:schemeClr val="accent4">
            <a:tint val="40000"/>
            <a:alpha val="90000"/>
            <a:hueOff val="-651772"/>
            <a:satOff val="18247"/>
            <a:lumOff val="3271"/>
            <a:alphaOff val="0"/>
          </a:schemeClr>
        </a:solidFill>
        <a:ln w="12700" cap="flat" cmpd="sng" algn="ctr">
          <a:solidFill>
            <a:schemeClr val="accent4">
              <a:tint val="40000"/>
              <a:alpha val="90000"/>
              <a:hueOff val="-651772"/>
              <a:satOff val="18247"/>
              <a:lumOff val="32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Data captured manually (logbooks &amp; Records)</a:t>
          </a:r>
        </a:p>
        <a:p>
          <a:pPr marL="114300" lvl="1" indent="-114300" algn="l" defTabSz="666750">
            <a:lnSpc>
              <a:spcPct val="90000"/>
            </a:lnSpc>
            <a:spcBef>
              <a:spcPct val="0"/>
            </a:spcBef>
            <a:spcAft>
              <a:spcPct val="15000"/>
            </a:spcAft>
            <a:buChar char="•"/>
          </a:pPr>
          <a:r>
            <a:rPr lang="en-US" sz="1500" kern="1200" dirty="0"/>
            <a:t>Data measured and stored temporarily by analog &amp; digital measuring equipment (Less frequent)</a:t>
          </a:r>
        </a:p>
      </dsp:txBody>
      <dsp:txXfrm>
        <a:off x="3154679" y="2352654"/>
        <a:ext cx="4352765" cy="758510"/>
      </dsp:txXfrm>
    </dsp:sp>
    <dsp:sp modelId="{75A1DE34-8632-4F07-A645-37B2A22FDD9F}">
      <dsp:nvSpPr>
        <dsp:cNvPr id="0" name=""/>
        <dsp:cNvSpPr/>
      </dsp:nvSpPr>
      <dsp:spPr>
        <a:xfrm>
          <a:off x="0" y="2226236"/>
          <a:ext cx="3154680" cy="1011346"/>
        </a:xfrm>
        <a:prstGeom prst="roundRect">
          <a:avLst/>
        </a:prstGeom>
        <a:solidFill>
          <a:schemeClr val="accent4">
            <a:hueOff val="-969122"/>
            <a:satOff val="3805"/>
            <a:lumOff val="159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Data-Captured</a:t>
          </a:r>
        </a:p>
      </dsp:txBody>
      <dsp:txXfrm>
        <a:off x="49370" y="2275606"/>
        <a:ext cx="3055940" cy="912606"/>
      </dsp:txXfrm>
    </dsp:sp>
    <dsp:sp modelId="{7AB0D28D-4BE8-4892-A76D-CF77D02993DA}">
      <dsp:nvSpPr>
        <dsp:cNvPr id="0" name=""/>
        <dsp:cNvSpPr/>
      </dsp:nvSpPr>
      <dsp:spPr>
        <a:xfrm>
          <a:off x="3154679" y="3338717"/>
          <a:ext cx="4732020" cy="1011346"/>
        </a:xfrm>
        <a:prstGeom prst="rightArrow">
          <a:avLst>
            <a:gd name="adj1" fmla="val 75000"/>
            <a:gd name="adj2" fmla="val 50000"/>
          </a:avLst>
        </a:prstGeom>
        <a:solidFill>
          <a:schemeClr val="accent4">
            <a:tint val="40000"/>
            <a:alpha val="90000"/>
            <a:hueOff val="-977659"/>
            <a:satOff val="27371"/>
            <a:lumOff val="4907"/>
            <a:alphaOff val="0"/>
          </a:schemeClr>
        </a:solidFill>
        <a:ln w="12700" cap="flat" cmpd="sng" algn="ctr">
          <a:solidFill>
            <a:schemeClr val="accent4">
              <a:tint val="40000"/>
              <a:alpha val="90000"/>
              <a:hueOff val="-977659"/>
              <a:satOff val="27371"/>
              <a:lumOff val="490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Data measured with calibrated devices at short time intervals</a:t>
          </a:r>
        </a:p>
        <a:p>
          <a:pPr marL="114300" lvl="1" indent="-114300" algn="l" defTabSz="666750">
            <a:lnSpc>
              <a:spcPct val="90000"/>
            </a:lnSpc>
            <a:spcBef>
              <a:spcPct val="0"/>
            </a:spcBef>
            <a:spcAft>
              <a:spcPct val="15000"/>
            </a:spcAft>
            <a:buChar char="•"/>
          </a:pPr>
          <a:r>
            <a:rPr lang="en-US" sz="1500" kern="1200" dirty="0"/>
            <a:t>Automated data transferred as per set time intervals </a:t>
          </a:r>
        </a:p>
      </dsp:txBody>
      <dsp:txXfrm>
        <a:off x="3154679" y="3465135"/>
        <a:ext cx="4352765" cy="758510"/>
      </dsp:txXfrm>
    </dsp:sp>
    <dsp:sp modelId="{C1A46FEA-28B5-4B50-887A-D677E4FFB8FB}">
      <dsp:nvSpPr>
        <dsp:cNvPr id="0" name=""/>
        <dsp:cNvSpPr/>
      </dsp:nvSpPr>
      <dsp:spPr>
        <a:xfrm>
          <a:off x="0" y="3338717"/>
          <a:ext cx="3154680" cy="1011346"/>
        </a:xfrm>
        <a:prstGeom prst="roundRect">
          <a:avLst/>
        </a:prstGeom>
        <a:solidFill>
          <a:schemeClr val="accent4">
            <a:hueOff val="-1453683"/>
            <a:satOff val="5707"/>
            <a:lumOff val="239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Realtime-acquisition</a:t>
          </a:r>
        </a:p>
      </dsp:txBody>
      <dsp:txXfrm>
        <a:off x="49370" y="3388087"/>
        <a:ext cx="3055940" cy="912606"/>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6C4A4E-9DE3-AC4D-8010-A3F550F6B9C0}" type="datetimeFigureOut">
              <a:rPr lang="en-US" smtClean="0"/>
              <a:t>10/4/2025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437B8B-25A7-9F4D-8A9E-A0167EBBF132}" type="slidenum">
              <a:rPr lang="en-US" smtClean="0"/>
              <a:t>‹#›</a:t>
            </a:fld>
            <a:endParaRPr lang="en-US"/>
          </a:p>
        </p:txBody>
      </p:sp>
    </p:spTree>
    <p:extLst>
      <p:ext uri="{BB962C8B-B14F-4D97-AF65-F5344CB8AC3E}">
        <p14:creationId xmlns:p14="http://schemas.microsoft.com/office/powerpoint/2010/main" val="2249242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437B8B-25A7-9F4D-8A9E-A0167EBBF132}" type="slidenum">
              <a:rPr lang="en-US" smtClean="0"/>
              <a:t>1</a:t>
            </a:fld>
            <a:endParaRPr lang="en-US"/>
          </a:p>
        </p:txBody>
      </p:sp>
    </p:spTree>
    <p:extLst>
      <p:ext uri="{BB962C8B-B14F-4D97-AF65-F5344CB8AC3E}">
        <p14:creationId xmlns:p14="http://schemas.microsoft.com/office/powerpoint/2010/main" val="414377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437B8B-25A7-9F4D-8A9E-A0167EBBF132}" type="slidenum">
              <a:rPr lang="en-US" smtClean="0"/>
              <a:t>10</a:t>
            </a:fld>
            <a:endParaRPr lang="en-US"/>
          </a:p>
        </p:txBody>
      </p:sp>
    </p:spTree>
    <p:extLst>
      <p:ext uri="{BB962C8B-B14F-4D97-AF65-F5344CB8AC3E}">
        <p14:creationId xmlns:p14="http://schemas.microsoft.com/office/powerpoint/2010/main" val="1845095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78AB1-3E29-AA52-11F1-4650D03E13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F3E51A-A654-486B-1111-EBC41723F0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A3ECBF-5287-27AA-056D-CC31861E46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B606EE-7105-A008-5582-4F243E0FD5B7}"/>
              </a:ext>
            </a:extLst>
          </p:cNvPr>
          <p:cNvSpPr>
            <a:spLocks noGrp="1"/>
          </p:cNvSpPr>
          <p:nvPr>
            <p:ph type="sldNum" sz="quarter" idx="5"/>
          </p:nvPr>
        </p:nvSpPr>
        <p:spPr/>
        <p:txBody>
          <a:bodyPr/>
          <a:lstStyle/>
          <a:p>
            <a:fld id="{2E437B8B-25A7-9F4D-8A9E-A0167EBBF132}" type="slidenum">
              <a:rPr lang="en-US" smtClean="0"/>
              <a:t>11</a:t>
            </a:fld>
            <a:endParaRPr lang="en-US"/>
          </a:p>
        </p:txBody>
      </p:sp>
    </p:spTree>
    <p:extLst>
      <p:ext uri="{BB962C8B-B14F-4D97-AF65-F5344CB8AC3E}">
        <p14:creationId xmlns:p14="http://schemas.microsoft.com/office/powerpoint/2010/main" val="3031548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9D8EF-0A19-4859-F214-AB098DB806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26C749-1AEF-C12A-C7C3-4F78F8E4AB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7D1760-89C7-CD8F-58FB-3A562D0AA0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A58101-8D18-A9C2-3093-B5A6E74FAF27}"/>
              </a:ext>
            </a:extLst>
          </p:cNvPr>
          <p:cNvSpPr>
            <a:spLocks noGrp="1"/>
          </p:cNvSpPr>
          <p:nvPr>
            <p:ph type="sldNum" sz="quarter" idx="5"/>
          </p:nvPr>
        </p:nvSpPr>
        <p:spPr/>
        <p:txBody>
          <a:bodyPr/>
          <a:lstStyle/>
          <a:p>
            <a:fld id="{2E437B8B-25A7-9F4D-8A9E-A0167EBBF132}" type="slidenum">
              <a:rPr lang="en-US" smtClean="0"/>
              <a:t>12</a:t>
            </a:fld>
            <a:endParaRPr lang="en-US"/>
          </a:p>
        </p:txBody>
      </p:sp>
    </p:spTree>
    <p:extLst>
      <p:ext uri="{BB962C8B-B14F-4D97-AF65-F5344CB8AC3E}">
        <p14:creationId xmlns:p14="http://schemas.microsoft.com/office/powerpoint/2010/main" val="1975519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9DB32-6082-3C09-E30D-BC5BC6B3ED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58D875-0450-CD28-02A5-7FFC375CD1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D906FB-0A9F-F0A9-3DD3-F65A85B468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A11C19-7732-5138-5083-7FB7701093A1}"/>
              </a:ext>
            </a:extLst>
          </p:cNvPr>
          <p:cNvSpPr>
            <a:spLocks noGrp="1"/>
          </p:cNvSpPr>
          <p:nvPr>
            <p:ph type="sldNum" sz="quarter" idx="5"/>
          </p:nvPr>
        </p:nvSpPr>
        <p:spPr/>
        <p:txBody>
          <a:bodyPr/>
          <a:lstStyle/>
          <a:p>
            <a:fld id="{2E437B8B-25A7-9F4D-8A9E-A0167EBBF132}" type="slidenum">
              <a:rPr lang="en-US" smtClean="0"/>
              <a:t>13</a:t>
            </a:fld>
            <a:endParaRPr lang="en-US"/>
          </a:p>
        </p:txBody>
      </p:sp>
    </p:spTree>
    <p:extLst>
      <p:ext uri="{BB962C8B-B14F-4D97-AF65-F5344CB8AC3E}">
        <p14:creationId xmlns:p14="http://schemas.microsoft.com/office/powerpoint/2010/main" val="279025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07544-4DE0-0DFD-7B98-EA678E763A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E21215-301E-17BD-62CB-947921FD9F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84D982-98E5-0960-E25E-7E5FDBE091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E9A912-0C47-B751-C32C-96B8D8C82F5A}"/>
              </a:ext>
            </a:extLst>
          </p:cNvPr>
          <p:cNvSpPr>
            <a:spLocks noGrp="1"/>
          </p:cNvSpPr>
          <p:nvPr>
            <p:ph type="sldNum" sz="quarter" idx="5"/>
          </p:nvPr>
        </p:nvSpPr>
        <p:spPr/>
        <p:txBody>
          <a:bodyPr/>
          <a:lstStyle/>
          <a:p>
            <a:fld id="{2E437B8B-25A7-9F4D-8A9E-A0167EBBF132}" type="slidenum">
              <a:rPr lang="en-US" smtClean="0"/>
              <a:t>14</a:t>
            </a:fld>
            <a:endParaRPr lang="en-US"/>
          </a:p>
        </p:txBody>
      </p:sp>
    </p:spTree>
    <p:extLst>
      <p:ext uri="{BB962C8B-B14F-4D97-AF65-F5344CB8AC3E}">
        <p14:creationId xmlns:p14="http://schemas.microsoft.com/office/powerpoint/2010/main" val="3303935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437B8B-25A7-9F4D-8A9E-A0167EBBF132}" type="slidenum">
              <a:rPr lang="en-US" smtClean="0"/>
              <a:t>15</a:t>
            </a:fld>
            <a:endParaRPr lang="en-US"/>
          </a:p>
        </p:txBody>
      </p:sp>
    </p:spTree>
    <p:extLst>
      <p:ext uri="{BB962C8B-B14F-4D97-AF65-F5344CB8AC3E}">
        <p14:creationId xmlns:p14="http://schemas.microsoft.com/office/powerpoint/2010/main" val="1479694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power grid has always been generators and the </a:t>
            </a:r>
          </a:p>
        </p:txBody>
      </p:sp>
      <p:sp>
        <p:nvSpPr>
          <p:cNvPr id="4" name="Slide Number Placeholder 3"/>
          <p:cNvSpPr>
            <a:spLocks noGrp="1"/>
          </p:cNvSpPr>
          <p:nvPr>
            <p:ph type="sldNum" sz="quarter" idx="5"/>
          </p:nvPr>
        </p:nvSpPr>
        <p:spPr/>
        <p:txBody>
          <a:bodyPr/>
          <a:lstStyle/>
          <a:p>
            <a:fld id="{2E437B8B-25A7-9F4D-8A9E-A0167EBBF132}" type="slidenum">
              <a:rPr lang="en-US" smtClean="0"/>
              <a:t>2</a:t>
            </a:fld>
            <a:endParaRPr lang="en-US"/>
          </a:p>
        </p:txBody>
      </p:sp>
    </p:spTree>
    <p:extLst>
      <p:ext uri="{BB962C8B-B14F-4D97-AF65-F5344CB8AC3E}">
        <p14:creationId xmlns:p14="http://schemas.microsoft.com/office/powerpoint/2010/main" val="27686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48D39-6FF5-AA6D-5E53-5698C11A7E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1FDCFB-1492-141E-DA86-5CA2F68408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D59482-1DE0-25FC-6DEB-269D4900AF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58687F-4E19-34DE-41AD-A63137A3B12E}"/>
              </a:ext>
            </a:extLst>
          </p:cNvPr>
          <p:cNvSpPr>
            <a:spLocks noGrp="1"/>
          </p:cNvSpPr>
          <p:nvPr>
            <p:ph type="sldNum" sz="quarter" idx="5"/>
          </p:nvPr>
        </p:nvSpPr>
        <p:spPr/>
        <p:txBody>
          <a:bodyPr/>
          <a:lstStyle/>
          <a:p>
            <a:fld id="{2E437B8B-25A7-9F4D-8A9E-A0167EBBF132}" type="slidenum">
              <a:rPr lang="en-US" smtClean="0"/>
              <a:t>3</a:t>
            </a:fld>
            <a:endParaRPr lang="en-US"/>
          </a:p>
        </p:txBody>
      </p:sp>
    </p:spTree>
    <p:extLst>
      <p:ext uri="{BB962C8B-B14F-4D97-AF65-F5344CB8AC3E}">
        <p14:creationId xmlns:p14="http://schemas.microsoft.com/office/powerpoint/2010/main" val="1592131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471B9-1EF7-1441-541C-ED1550DBD5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9961A4-3228-E19C-2B31-3F6BA0F6A4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BFEE4D-24CA-4527-3E72-FF02536DD8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DACE482-9180-60D2-58B5-058B79F20452}"/>
              </a:ext>
            </a:extLst>
          </p:cNvPr>
          <p:cNvSpPr>
            <a:spLocks noGrp="1"/>
          </p:cNvSpPr>
          <p:nvPr>
            <p:ph type="sldNum" sz="quarter" idx="5"/>
          </p:nvPr>
        </p:nvSpPr>
        <p:spPr/>
        <p:txBody>
          <a:bodyPr/>
          <a:lstStyle/>
          <a:p>
            <a:fld id="{2E437B8B-25A7-9F4D-8A9E-A0167EBBF132}" type="slidenum">
              <a:rPr lang="en-US" smtClean="0"/>
              <a:t>4</a:t>
            </a:fld>
            <a:endParaRPr lang="en-US"/>
          </a:p>
        </p:txBody>
      </p:sp>
    </p:spTree>
    <p:extLst>
      <p:ext uri="{BB962C8B-B14F-4D97-AF65-F5344CB8AC3E}">
        <p14:creationId xmlns:p14="http://schemas.microsoft.com/office/powerpoint/2010/main" val="1578419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437B8B-25A7-9F4D-8A9E-A0167EBBF132}" type="slidenum">
              <a:rPr lang="en-US" smtClean="0"/>
              <a:t>5</a:t>
            </a:fld>
            <a:endParaRPr lang="en-US"/>
          </a:p>
        </p:txBody>
      </p:sp>
    </p:spTree>
    <p:extLst>
      <p:ext uri="{BB962C8B-B14F-4D97-AF65-F5344CB8AC3E}">
        <p14:creationId xmlns:p14="http://schemas.microsoft.com/office/powerpoint/2010/main" val="48267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437B8B-25A7-9F4D-8A9E-A0167EBBF132}" type="slidenum">
              <a:rPr lang="en-US" smtClean="0"/>
              <a:t>6</a:t>
            </a:fld>
            <a:endParaRPr lang="en-US"/>
          </a:p>
        </p:txBody>
      </p:sp>
    </p:spTree>
    <p:extLst>
      <p:ext uri="{BB962C8B-B14F-4D97-AF65-F5344CB8AC3E}">
        <p14:creationId xmlns:p14="http://schemas.microsoft.com/office/powerpoint/2010/main" val="403949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437B8B-25A7-9F4D-8A9E-A0167EBBF132}" type="slidenum">
              <a:rPr lang="en-US" smtClean="0"/>
              <a:t>7</a:t>
            </a:fld>
            <a:endParaRPr lang="en-US"/>
          </a:p>
        </p:txBody>
      </p:sp>
    </p:spTree>
    <p:extLst>
      <p:ext uri="{BB962C8B-B14F-4D97-AF65-F5344CB8AC3E}">
        <p14:creationId xmlns:p14="http://schemas.microsoft.com/office/powerpoint/2010/main" val="1833555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950FD-AA11-57DF-701E-9F4C5E3E7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A3897-B6EE-6242-5272-482D084ADE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C59DED-9AEB-37EA-0B93-95E15469EF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AF58BA-E3F8-94A9-0997-D786BE8456D0}"/>
              </a:ext>
            </a:extLst>
          </p:cNvPr>
          <p:cNvSpPr>
            <a:spLocks noGrp="1"/>
          </p:cNvSpPr>
          <p:nvPr>
            <p:ph type="sldNum" sz="quarter" idx="5"/>
          </p:nvPr>
        </p:nvSpPr>
        <p:spPr/>
        <p:txBody>
          <a:bodyPr/>
          <a:lstStyle/>
          <a:p>
            <a:fld id="{2E437B8B-25A7-9F4D-8A9E-A0167EBBF132}" type="slidenum">
              <a:rPr lang="en-US" smtClean="0"/>
              <a:t>8</a:t>
            </a:fld>
            <a:endParaRPr lang="en-US"/>
          </a:p>
        </p:txBody>
      </p:sp>
    </p:spTree>
    <p:extLst>
      <p:ext uri="{BB962C8B-B14F-4D97-AF65-F5344CB8AC3E}">
        <p14:creationId xmlns:p14="http://schemas.microsoft.com/office/powerpoint/2010/main" val="1432372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67D0F-2F68-081C-B6D7-08E3449ACF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08DE83-6039-B034-42E2-D38391DDDA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97A357-46D4-411F-977A-1E33AC8BD5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284646-3382-431A-E167-CBAD85825B7B}"/>
              </a:ext>
            </a:extLst>
          </p:cNvPr>
          <p:cNvSpPr>
            <a:spLocks noGrp="1"/>
          </p:cNvSpPr>
          <p:nvPr>
            <p:ph type="sldNum" sz="quarter" idx="5"/>
          </p:nvPr>
        </p:nvSpPr>
        <p:spPr/>
        <p:txBody>
          <a:bodyPr/>
          <a:lstStyle/>
          <a:p>
            <a:fld id="{2E437B8B-25A7-9F4D-8A9E-A0167EBBF132}" type="slidenum">
              <a:rPr lang="en-US" smtClean="0"/>
              <a:t>9</a:t>
            </a:fld>
            <a:endParaRPr lang="en-US"/>
          </a:p>
        </p:txBody>
      </p:sp>
    </p:spTree>
    <p:extLst>
      <p:ext uri="{BB962C8B-B14F-4D97-AF65-F5344CB8AC3E}">
        <p14:creationId xmlns:p14="http://schemas.microsoft.com/office/powerpoint/2010/main" val="1545298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61002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096D7D6-4D7C-DE40-8305-982231895FD4}" type="datetimeFigureOut">
              <a:rPr lang="en-US" smtClean="0"/>
              <a:t>10/4/2025</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49CE9E7A-BAA2-8444-BAA8-E828F1CB99B0}" type="slidenum">
              <a:rPr lang="en-US" smtClean="0"/>
              <a:t>‹#›</a:t>
            </a:fld>
            <a:endParaRPr lang="en-US"/>
          </a:p>
        </p:txBody>
      </p:sp>
    </p:spTree>
    <p:extLst>
      <p:ext uri="{BB962C8B-B14F-4D97-AF65-F5344CB8AC3E}">
        <p14:creationId xmlns:p14="http://schemas.microsoft.com/office/powerpoint/2010/main" val="3849525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096D7D6-4D7C-DE40-8305-982231895FD4}" type="datetimeFigureOut">
              <a:rPr lang="en-US" smtClean="0"/>
              <a:t>10/4/2025</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49CE9E7A-BAA2-8444-BAA8-E828F1CB99B0}" type="slidenum">
              <a:rPr lang="en-US" smtClean="0"/>
              <a:t>‹#›</a:t>
            </a:fld>
            <a:endParaRPr lang="en-US"/>
          </a:p>
        </p:txBody>
      </p:sp>
    </p:spTree>
    <p:extLst>
      <p:ext uri="{BB962C8B-B14F-4D97-AF65-F5344CB8AC3E}">
        <p14:creationId xmlns:p14="http://schemas.microsoft.com/office/powerpoint/2010/main" val="3727323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B096D7D6-4D7C-DE40-8305-982231895FD4}" type="datetimeFigureOut">
              <a:rPr lang="en-US" smtClean="0"/>
              <a:t>10/4/2025</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49CE9E7A-BAA2-8444-BAA8-E828F1CB99B0}" type="slidenum">
              <a:rPr lang="en-US" smtClean="0"/>
              <a:t>‹#›</a:t>
            </a:fld>
            <a:endParaRPr lang="en-US"/>
          </a:p>
        </p:txBody>
      </p:sp>
    </p:spTree>
    <p:extLst>
      <p:ext uri="{BB962C8B-B14F-4D97-AF65-F5344CB8AC3E}">
        <p14:creationId xmlns:p14="http://schemas.microsoft.com/office/powerpoint/2010/main" val="1779216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B096D7D6-4D7C-DE40-8305-982231895FD4}" type="datetimeFigureOut">
              <a:rPr lang="en-US" smtClean="0"/>
              <a:t>10/4/2025</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49CE9E7A-BAA2-8444-BAA8-E828F1CB99B0}" type="slidenum">
              <a:rPr lang="en-US" smtClean="0"/>
              <a:t>‹#›</a:t>
            </a:fld>
            <a:endParaRPr lang="en-US"/>
          </a:p>
        </p:txBody>
      </p:sp>
    </p:spTree>
    <p:extLst>
      <p:ext uri="{BB962C8B-B14F-4D97-AF65-F5344CB8AC3E}">
        <p14:creationId xmlns:p14="http://schemas.microsoft.com/office/powerpoint/2010/main" val="2718445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B096D7D6-4D7C-DE40-8305-982231895FD4}" type="datetimeFigureOut">
              <a:rPr lang="en-US" smtClean="0"/>
              <a:t>10/4/2025</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49CE9E7A-BAA2-8444-BAA8-E828F1CB99B0}" type="slidenum">
              <a:rPr lang="en-US" smtClean="0"/>
              <a:t>‹#›</a:t>
            </a:fld>
            <a:endParaRPr lang="en-US"/>
          </a:p>
        </p:txBody>
      </p:sp>
    </p:spTree>
    <p:extLst>
      <p:ext uri="{BB962C8B-B14F-4D97-AF65-F5344CB8AC3E}">
        <p14:creationId xmlns:p14="http://schemas.microsoft.com/office/powerpoint/2010/main" val="230974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B096D7D6-4D7C-DE40-8305-982231895FD4}" type="datetimeFigureOut">
              <a:rPr lang="en-US" smtClean="0"/>
              <a:t>10/4/2025</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49CE9E7A-BAA2-8444-BAA8-E828F1CB99B0}" type="slidenum">
              <a:rPr lang="en-US" smtClean="0"/>
              <a:t>‹#›</a:t>
            </a:fld>
            <a:endParaRPr lang="en-US"/>
          </a:p>
        </p:txBody>
      </p:sp>
    </p:spTree>
    <p:extLst>
      <p:ext uri="{BB962C8B-B14F-4D97-AF65-F5344CB8AC3E}">
        <p14:creationId xmlns:p14="http://schemas.microsoft.com/office/powerpoint/2010/main" val="4078874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B096D7D6-4D7C-DE40-8305-982231895FD4}" type="datetimeFigureOut">
              <a:rPr lang="en-US" smtClean="0"/>
              <a:t>10/4/2025</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49CE9E7A-BAA2-8444-BAA8-E828F1CB99B0}" type="slidenum">
              <a:rPr lang="en-US" smtClean="0"/>
              <a:t>‹#›</a:t>
            </a:fld>
            <a:endParaRPr lang="en-US"/>
          </a:p>
        </p:txBody>
      </p:sp>
    </p:spTree>
    <p:extLst>
      <p:ext uri="{BB962C8B-B14F-4D97-AF65-F5344CB8AC3E}">
        <p14:creationId xmlns:p14="http://schemas.microsoft.com/office/powerpoint/2010/main" val="3076009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19573">
            <a:alpha val="1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17576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0.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www.google.com/search?cs=0&amp;sca_esv=2e3a0442facbf014&amp;sxsrf=AE3TifPfw1For09Lu8vNwKB3ik--DOlghw%3A1758806336363&amp;q=Promotion+of+Access+to+Information+Act+%28PAIA%29+2000&amp;sa=X&amp;ved=2ahUKEwjH3ZOXgPSPAxVBVEEAHbLlLowQxccNegQICxAB&amp;mstk=AUtExfB4sByIvggRez2ztzJyVv9d7FbS4I6aRzAmpFgcXT2HWLkQWIJ9pMBZ1CFhKLoMwNfEySl1Te-0NuD4Duc89yz-baOfhMBjGtDw_xE818HCPKOlAzv66zsnCaO6koFucsOhDkPxoHE9zpxmS4u3xcoB2h_EiNWivYHB3Bucm0jbzBk&amp;csui=3" TargetMode="External"/><Relationship Id="rId3" Type="http://schemas.openxmlformats.org/officeDocument/2006/relationships/image" Target="../media/image2.png"/><Relationship Id="rId7" Type="http://schemas.openxmlformats.org/officeDocument/2006/relationships/hyperlink" Target="https://www.google.com/search?cs=0&amp;sca_esv=2e3a0442facbf014&amp;sxsrf=AE3TifPfw1For09Lu8vNwKB3ik--DOlghw%3A1758806336363&amp;q=25+of+2002%5D&amp;sa=X&amp;ved=2ahUKEwjH3ZOXgPSPAxVBVEEAHbLlLowQxccNegQIBRAB&amp;mstk=AUtExfB4sByIvggRez2ztzJyVv9d7FbS4I6aRzAmpFgcXT2HWLkQWIJ9pMBZ1CFhKLoMwNfEySl1Te-0NuD4Duc89yz-baOfhMBjGtDw_xE818HCPKOlAzv66zsnCaO6koFucsOhDkPxoHE9zpxmS4u3xcoB2h_EiNWivYHB3Bucm0jbzBk&amp;csui=3"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google.com/search?cs=0&amp;sca_esv=2e3a0442facbf014&amp;sxsrf=AE3TifPfw1For09Lu8vNwKB3ik--DOlghw%3A1758806336363&amp;q=Electronic+Communications+and+Transactions+Act+%28ECT+Act%29+%5BNo.&amp;sa=X&amp;ved=2ahUKEwjH3ZOXgPSPAxVBVEEAHbLlLowQxccNegQIBBAB&amp;mstk=AUtExfB4sByIvggRez2ztzJyVv9d7FbS4I6aRzAmpFgcXT2HWLkQWIJ9pMBZ1CFhKLoMwNfEySl1Te-0NuD4Duc89yz-baOfhMBjGtDw_xE818HCPKOlAzv66zsnCaO6koFucsOhDkPxoHE9zpxmS4u3xcoB2h_EiNWivYHB3Bucm0jbzBk&amp;csui=3" TargetMode="External"/><Relationship Id="rId5" Type="http://schemas.openxmlformats.org/officeDocument/2006/relationships/hyperlink" Target="https://www.google.com/search?cs=0&amp;sca_esv=2e3a0442facbf014&amp;sxsrf=AE3TifPfw1For09Lu8vNwKB3ik--DOlghw%3A1758806336363&amp;q=Act+4+of+2013&amp;sa=X&amp;ved=2ahUKEwjH3ZOXgPSPAxVBVEEAHbLlLowQxccNegQIAhAC&amp;mstk=AUtExfB4sByIvggRez2ztzJyVv9d7FbS4I6aRzAmpFgcXT2HWLkQWIJ9pMBZ1CFhKLoMwNfEySl1Te-0NuD4Duc89yz-baOfhMBjGtDw_xE818HCPKOlAzv66zsnCaO6koFucsOhDkPxoHE9zpxmS4u3xcoB2h_EiNWivYHB3Bucm0jbzBk&amp;csui=3" TargetMode="External"/><Relationship Id="rId4" Type="http://schemas.openxmlformats.org/officeDocument/2006/relationships/hyperlink" Target="https://www.google.com/search?cs=0&amp;sca_esv=2e3a0442facbf014&amp;sxsrf=AE3TifPfw1For09Lu8vNwKB3ik--DOlghw%3A1758806336363&amp;q=Protection+of+Personal+Information+Act+%28POPIA%29&amp;sa=X&amp;ved=2ahUKEwjH3ZOXgPSPAxVBVEEAHbLlLowQxccNegQIAhAB&amp;mstk=AUtExfB4sByIvggRez2ztzJyVv9d7FbS4I6aRzAmpFgcXT2HWLkQWIJ9pMBZ1CFhKLoMwNfEySl1Te-0NuD4Duc89yz-baOfhMBjGtDw_xE818HCPKOlAzv66zsnCaO6koFucsOhDkPxoHE9zpxmS4u3xcoB2h_EiNWivYHB3Bucm0jbzBk&amp;csui=3"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png"/><Relationship Id="rId7" Type="http://schemas.openxmlformats.org/officeDocument/2006/relationships/diagramColors" Target="../diagrams/colors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D6824EB-5FD1-E448-ACE7-86F5B85E80F4}"/>
              </a:ext>
            </a:extLst>
          </p:cNvPr>
          <p:cNvPicPr>
            <a:picLocks noChangeAspect="1"/>
          </p:cNvPicPr>
          <p:nvPr/>
        </p:nvPicPr>
        <p:blipFill>
          <a:blip r:embed="rId3"/>
          <a:srcRect t="145" b="145"/>
          <a:stretch/>
        </p:blipFill>
        <p:spPr>
          <a:xfrm>
            <a:off x="0" y="2861"/>
            <a:ext cx="9144000" cy="6855139"/>
          </a:xfrm>
          <a:prstGeom prst="rect">
            <a:avLst/>
          </a:prstGeom>
        </p:spPr>
      </p:pic>
      <p:sp>
        <p:nvSpPr>
          <p:cNvPr id="16" name="Rectangle 15">
            <a:extLst>
              <a:ext uri="{FF2B5EF4-FFF2-40B4-BE49-F238E27FC236}">
                <a16:creationId xmlns:a16="http://schemas.microsoft.com/office/drawing/2014/main" id="{D1652B66-0535-6140-AC7C-8A70F5C05CFC}"/>
              </a:ext>
            </a:extLst>
          </p:cNvPr>
          <p:cNvSpPr/>
          <p:nvPr/>
        </p:nvSpPr>
        <p:spPr>
          <a:xfrm>
            <a:off x="0" y="2321783"/>
            <a:ext cx="9144000" cy="1005873"/>
          </a:xfrm>
          <a:prstGeom prst="rect">
            <a:avLst/>
          </a:prstGeom>
          <a:solidFill>
            <a:schemeClr val="bg1">
              <a:alpha val="7647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9369423-4749-FA40-9148-41BAAD5B3B73}"/>
              </a:ext>
            </a:extLst>
          </p:cNvPr>
          <p:cNvSpPr/>
          <p:nvPr/>
        </p:nvSpPr>
        <p:spPr>
          <a:xfrm>
            <a:off x="520065" y="2132397"/>
            <a:ext cx="8103869" cy="738664"/>
          </a:xfrm>
          <a:prstGeom prst="rect">
            <a:avLst/>
          </a:prstGeom>
        </p:spPr>
        <p:txBody>
          <a:bodyPr wrap="square">
            <a:spAutoFit/>
          </a:bodyPr>
          <a:lstStyle/>
          <a:p>
            <a:pPr algn="ctr"/>
            <a:r>
              <a:rPr lang="en-US" sz="2100" dirty="0">
                <a:solidFill>
                  <a:srgbClr val="13313A"/>
                </a:solidFill>
                <a:latin typeface="Georgia" panose="02040502050405020303" pitchFamily="18" charset="0"/>
              </a:rPr>
              <a:t> </a:t>
            </a:r>
            <a:endParaRPr lang="en-US" sz="2100" i="1" dirty="0">
              <a:solidFill>
                <a:srgbClr val="13313A"/>
              </a:solidFill>
              <a:latin typeface="Georgia" panose="02040502050405020303" pitchFamily="18" charset="0"/>
            </a:endParaRPr>
          </a:p>
          <a:p>
            <a:pPr algn="ctr">
              <a:spcBef>
                <a:spcPct val="0"/>
              </a:spcBef>
              <a:buFont typeface="Arial" panose="020B0604020202020204" pitchFamily="34" charset="0"/>
              <a:buNone/>
            </a:pPr>
            <a:r>
              <a:rPr lang="en-ZA" altLang="en-US" sz="2100" b="1" dirty="0">
                <a:latin typeface="Arial" panose="020B0604020202020204" pitchFamily="34" charset="0"/>
                <a:cs typeface="Arial" panose="020B0604020202020204" pitchFamily="34" charset="0"/>
              </a:rPr>
              <a:t>Data Farming in a Smart Low Voltage Distribution System</a:t>
            </a:r>
          </a:p>
        </p:txBody>
      </p:sp>
      <p:sp>
        <p:nvSpPr>
          <p:cNvPr id="17" name="TextBox 16">
            <a:extLst>
              <a:ext uri="{FF2B5EF4-FFF2-40B4-BE49-F238E27FC236}">
                <a16:creationId xmlns:a16="http://schemas.microsoft.com/office/drawing/2014/main" id="{A02E626A-4E65-DE4C-BE69-16CBB2D97DA0}"/>
              </a:ext>
            </a:extLst>
          </p:cNvPr>
          <p:cNvSpPr txBox="1"/>
          <p:nvPr/>
        </p:nvSpPr>
        <p:spPr>
          <a:xfrm>
            <a:off x="1217929" y="4869382"/>
            <a:ext cx="6708140" cy="1287532"/>
          </a:xfrm>
          <a:prstGeom prst="rect">
            <a:avLst/>
          </a:prstGeom>
          <a:noFill/>
        </p:spPr>
        <p:txBody>
          <a:bodyPr wrap="square" rtlCol="0">
            <a:spAutoFit/>
          </a:bodyPr>
          <a:lstStyle/>
          <a:p>
            <a:pPr algn="ctr">
              <a:lnSpc>
                <a:spcPct val="150000"/>
              </a:lnSpc>
            </a:pPr>
            <a:r>
              <a:rPr lang="en-ZA" altLang="en-US" b="1" dirty="0">
                <a:solidFill>
                  <a:schemeClr val="bg1"/>
                </a:solidFill>
                <a:latin typeface="Arial" panose="020B0604020202020204" pitchFamily="34" charset="0"/>
                <a:cs typeface="Arial" panose="020B0604020202020204" pitchFamily="34" charset="0"/>
              </a:rPr>
              <a:t>Presented by Noah Fakude</a:t>
            </a:r>
          </a:p>
          <a:p>
            <a:pPr algn="ctr">
              <a:lnSpc>
                <a:spcPct val="150000"/>
              </a:lnSpc>
            </a:pPr>
            <a:r>
              <a:rPr lang="en-ZA" altLang="en-US" b="1" dirty="0">
                <a:solidFill>
                  <a:schemeClr val="bg1"/>
                </a:solidFill>
                <a:latin typeface="Arial" panose="020B0604020202020204" pitchFamily="34" charset="0"/>
                <a:cs typeface="Arial" panose="020B0604020202020204" pitchFamily="34" charset="0"/>
              </a:rPr>
              <a:t>Electrical Engineer </a:t>
            </a:r>
          </a:p>
          <a:p>
            <a:pPr algn="ctr">
              <a:lnSpc>
                <a:spcPct val="150000"/>
              </a:lnSpc>
            </a:pPr>
            <a:r>
              <a:rPr lang="en-ZA" altLang="en-US" b="1" dirty="0">
                <a:solidFill>
                  <a:schemeClr val="bg1"/>
                </a:solidFill>
                <a:latin typeface="Arial" panose="020B0604020202020204" pitchFamily="34" charset="0"/>
                <a:cs typeface="Arial" panose="020B0604020202020204" pitchFamily="34" charset="0"/>
              </a:rPr>
              <a:t>City of Tshwane</a:t>
            </a:r>
          </a:p>
        </p:txBody>
      </p:sp>
    </p:spTree>
    <p:extLst>
      <p:ext uri="{BB962C8B-B14F-4D97-AF65-F5344CB8AC3E}">
        <p14:creationId xmlns:p14="http://schemas.microsoft.com/office/powerpoint/2010/main" val="2398887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E4F77F-EBA8-5845-BED8-096405FFBF6D}"/>
              </a:ext>
            </a:extLst>
          </p:cNvPr>
          <p:cNvPicPr>
            <a:picLocks noChangeAspect="1"/>
          </p:cNvPicPr>
          <p:nvPr/>
        </p:nvPicPr>
        <p:blipFill>
          <a:blip r:embed="rId3"/>
          <a:srcRect t="7539" b="7539"/>
          <a:stretch/>
        </p:blipFill>
        <p:spPr>
          <a:xfrm>
            <a:off x="-34355" y="5342021"/>
            <a:ext cx="9156900" cy="1541664"/>
          </a:xfrm>
          <a:prstGeom prst="rect">
            <a:avLst/>
          </a:prstGeom>
        </p:spPr>
      </p:pic>
      <p:sp>
        <p:nvSpPr>
          <p:cNvPr id="2" name="TextBox 1">
            <a:extLst>
              <a:ext uri="{FF2B5EF4-FFF2-40B4-BE49-F238E27FC236}">
                <a16:creationId xmlns:a16="http://schemas.microsoft.com/office/drawing/2014/main" id="{D1DB989C-87D2-3441-A8B3-71F8F226CECB}"/>
              </a:ext>
            </a:extLst>
          </p:cNvPr>
          <p:cNvSpPr txBox="1"/>
          <p:nvPr/>
        </p:nvSpPr>
        <p:spPr>
          <a:xfrm>
            <a:off x="2999000" y="268093"/>
            <a:ext cx="4385647" cy="523220"/>
          </a:xfrm>
          <a:prstGeom prst="rect">
            <a:avLst/>
          </a:prstGeom>
          <a:noFill/>
        </p:spPr>
        <p:txBody>
          <a:bodyPr wrap="square" rtlCol="0">
            <a:spAutoFit/>
          </a:bodyPr>
          <a:lstStyle/>
          <a:p>
            <a:r>
              <a:rPr lang="en-US" sz="2800" b="1" dirty="0"/>
              <a:t>Data-Farming Process Flow</a:t>
            </a:r>
            <a:endParaRPr lang="en-US" sz="2400" b="1" dirty="0">
              <a:latin typeface="Arial" panose="020B0604020202020204" pitchFamily="34" charset="0"/>
              <a:cs typeface="Arial" panose="020B0604020202020204" pitchFamily="34" charset="0"/>
            </a:endParaRPr>
          </a:p>
        </p:txBody>
      </p:sp>
      <p:sp>
        <p:nvSpPr>
          <p:cNvPr id="3" name="Chevron 2">
            <a:extLst>
              <a:ext uri="{FF2B5EF4-FFF2-40B4-BE49-F238E27FC236}">
                <a16:creationId xmlns:a16="http://schemas.microsoft.com/office/drawing/2014/main" id="{E40D501E-CE48-AD81-F3DA-FD6D8444833F}"/>
              </a:ext>
            </a:extLst>
          </p:cNvPr>
          <p:cNvSpPr/>
          <p:nvPr/>
        </p:nvSpPr>
        <p:spPr>
          <a:xfrm>
            <a:off x="237744" y="1655382"/>
            <a:ext cx="3200400" cy="1747574"/>
          </a:xfrm>
          <a:prstGeom prst="chevron">
            <a:avLst/>
          </a:prstGeom>
          <a:solidFill>
            <a:schemeClr val="accent2"/>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sz="1400" b="1" dirty="0">
                <a:solidFill>
                  <a:schemeClr val="tx1"/>
                </a:solidFill>
              </a:rPr>
              <a:t>Data Capture &amp; Collection</a:t>
            </a:r>
          </a:p>
          <a:p>
            <a:r>
              <a:rPr sz="1100" dirty="0">
                <a:solidFill>
                  <a:srgbClr val="FFFFFF"/>
                </a:solidFill>
              </a:rPr>
              <a:t>• </a:t>
            </a:r>
            <a:r>
              <a:rPr lang="en-US" sz="1100" dirty="0">
                <a:solidFill>
                  <a:srgbClr val="FFFFFF"/>
                </a:solidFill>
              </a:rPr>
              <a:t>Assert registers, ageing of equipment (Physical files)</a:t>
            </a:r>
            <a:endParaRPr sz="1100" dirty="0">
              <a:solidFill>
                <a:srgbClr val="FFFFFF"/>
              </a:solidFill>
            </a:endParaRPr>
          </a:p>
          <a:p>
            <a:r>
              <a:rPr sz="1100" dirty="0">
                <a:solidFill>
                  <a:srgbClr val="FFFFFF"/>
                </a:solidFill>
              </a:rPr>
              <a:t>• </a:t>
            </a:r>
            <a:r>
              <a:rPr lang="en-US" sz="1100" dirty="0">
                <a:solidFill>
                  <a:srgbClr val="FFFFFF"/>
                </a:solidFill>
              </a:rPr>
              <a:t>Frequent recordings of grid instruments</a:t>
            </a:r>
            <a:endParaRPr sz="1100" dirty="0">
              <a:solidFill>
                <a:srgbClr val="FFFFFF"/>
              </a:solidFill>
            </a:endParaRPr>
          </a:p>
          <a:p>
            <a:r>
              <a:rPr sz="1100" dirty="0">
                <a:solidFill>
                  <a:srgbClr val="FFFFFF"/>
                </a:solidFill>
              </a:rPr>
              <a:t>• Digitization </a:t>
            </a:r>
            <a:r>
              <a:rPr lang="en-US" sz="1100" dirty="0">
                <a:solidFill>
                  <a:srgbClr val="FFFFFF"/>
                </a:solidFill>
              </a:rPr>
              <a:t>of grid measuring Devices</a:t>
            </a:r>
            <a:endParaRPr sz="1100" dirty="0">
              <a:solidFill>
                <a:srgbClr val="FFFFFF"/>
              </a:solidFill>
            </a:endParaRPr>
          </a:p>
        </p:txBody>
      </p:sp>
      <p:sp>
        <p:nvSpPr>
          <p:cNvPr id="4" name="Chevron 3">
            <a:extLst>
              <a:ext uri="{FF2B5EF4-FFF2-40B4-BE49-F238E27FC236}">
                <a16:creationId xmlns:a16="http://schemas.microsoft.com/office/drawing/2014/main" id="{7EFBE344-D589-B21D-7D6A-F676DA947054}"/>
              </a:ext>
            </a:extLst>
          </p:cNvPr>
          <p:cNvSpPr/>
          <p:nvPr/>
        </p:nvSpPr>
        <p:spPr>
          <a:xfrm>
            <a:off x="3099816" y="1655381"/>
            <a:ext cx="3200400" cy="1747575"/>
          </a:xfrm>
          <a:prstGeom prst="chevron">
            <a:avLst/>
          </a:prstGeom>
          <a:solidFill>
            <a:srgbClr val="FFC000"/>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sz="1400" b="1" dirty="0">
                <a:solidFill>
                  <a:schemeClr val="tx1"/>
                </a:solidFill>
              </a:rPr>
              <a:t>Data </a:t>
            </a:r>
            <a:r>
              <a:rPr lang="en-US" sz="1400" b="1" dirty="0">
                <a:solidFill>
                  <a:schemeClr val="tx1"/>
                </a:solidFill>
              </a:rPr>
              <a:t>Sorting</a:t>
            </a:r>
            <a:r>
              <a:rPr sz="1400" b="1" dirty="0">
                <a:solidFill>
                  <a:schemeClr val="tx1"/>
                </a:solidFill>
              </a:rPr>
              <a:t> &amp; </a:t>
            </a:r>
            <a:r>
              <a:rPr lang="en-US" sz="1400" b="1" dirty="0">
                <a:solidFill>
                  <a:schemeClr val="tx1"/>
                </a:solidFill>
              </a:rPr>
              <a:t>Standardization</a:t>
            </a:r>
            <a:endParaRPr sz="1400" b="1" dirty="0">
              <a:solidFill>
                <a:schemeClr val="tx1"/>
              </a:solidFill>
            </a:endParaRPr>
          </a:p>
          <a:p>
            <a:r>
              <a:rPr sz="1100" dirty="0">
                <a:solidFill>
                  <a:srgbClr val="FFFFFF"/>
                </a:solidFill>
              </a:rPr>
              <a:t>• </a:t>
            </a:r>
            <a:r>
              <a:rPr sz="1050" dirty="0">
                <a:solidFill>
                  <a:srgbClr val="FFFFFF"/>
                </a:solidFill>
              </a:rPr>
              <a:t>Standardize formats (dates, </a:t>
            </a:r>
            <a:r>
              <a:rPr lang="en-US" sz="1050" dirty="0">
                <a:solidFill>
                  <a:srgbClr val="FFFFFF"/>
                </a:solidFill>
              </a:rPr>
              <a:t>coordinates, capacity sizes, import &amp; export on embedded generation.</a:t>
            </a:r>
            <a:endParaRPr sz="1050" dirty="0">
              <a:solidFill>
                <a:srgbClr val="FFFFFF"/>
              </a:solidFill>
            </a:endParaRPr>
          </a:p>
          <a:p>
            <a:r>
              <a:rPr sz="1050" dirty="0">
                <a:solidFill>
                  <a:srgbClr val="FFFFFF"/>
                </a:solidFill>
              </a:rPr>
              <a:t>• </a:t>
            </a:r>
            <a:r>
              <a:rPr lang="en-US" sz="1050" dirty="0">
                <a:solidFill>
                  <a:srgbClr val="FFFFFF"/>
                </a:solidFill>
              </a:rPr>
              <a:t>Classify files  and remove</a:t>
            </a:r>
            <a:r>
              <a:rPr sz="1050" dirty="0">
                <a:solidFill>
                  <a:srgbClr val="FFFFFF"/>
                </a:solidFill>
              </a:rPr>
              <a:t> duplicates &amp; errors</a:t>
            </a:r>
          </a:p>
        </p:txBody>
      </p:sp>
      <p:sp>
        <p:nvSpPr>
          <p:cNvPr id="6" name="Chevron 4">
            <a:extLst>
              <a:ext uri="{FF2B5EF4-FFF2-40B4-BE49-F238E27FC236}">
                <a16:creationId xmlns:a16="http://schemas.microsoft.com/office/drawing/2014/main" id="{06DEA292-321E-7CEB-4DA3-77192E8049B5}"/>
              </a:ext>
            </a:extLst>
          </p:cNvPr>
          <p:cNvSpPr/>
          <p:nvPr/>
        </p:nvSpPr>
        <p:spPr>
          <a:xfrm>
            <a:off x="5907024" y="1655382"/>
            <a:ext cx="3200400" cy="1747574"/>
          </a:xfrm>
          <a:prstGeom prst="chevron">
            <a:avLst/>
          </a:prstGeom>
          <a:solidFill>
            <a:srgbClr val="00B0F0"/>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Data Mapping</a:t>
            </a:r>
          </a:p>
          <a:p>
            <a:r>
              <a:rPr lang="en-US" sz="1100" dirty="0">
                <a:solidFill>
                  <a:srgbClr val="FFFFFF"/>
                </a:solidFill>
              </a:rPr>
              <a:t>• All data sets must be mapped to coordinates</a:t>
            </a:r>
          </a:p>
          <a:p>
            <a:r>
              <a:rPr lang="en-US" sz="1100" dirty="0">
                <a:solidFill>
                  <a:srgbClr val="FFFFFF"/>
                </a:solidFill>
              </a:rPr>
              <a:t>• Data must be mapped according to their classification and categories</a:t>
            </a:r>
          </a:p>
          <a:p>
            <a:r>
              <a:rPr lang="en-US" sz="1100" dirty="0">
                <a:solidFill>
                  <a:srgbClr val="FFFFFF"/>
                </a:solidFill>
              </a:rPr>
              <a:t>• Format into CSV (UTF-8, delimiter, etc.)</a:t>
            </a:r>
          </a:p>
        </p:txBody>
      </p:sp>
      <p:sp>
        <p:nvSpPr>
          <p:cNvPr id="8" name="Chevron 5">
            <a:extLst>
              <a:ext uri="{FF2B5EF4-FFF2-40B4-BE49-F238E27FC236}">
                <a16:creationId xmlns:a16="http://schemas.microsoft.com/office/drawing/2014/main" id="{3C73144F-9D1D-A90F-B920-5A7E6430E186}"/>
              </a:ext>
            </a:extLst>
          </p:cNvPr>
          <p:cNvSpPr/>
          <p:nvPr/>
        </p:nvSpPr>
        <p:spPr>
          <a:xfrm>
            <a:off x="237744" y="3685032"/>
            <a:ext cx="3200400" cy="1645920"/>
          </a:xfrm>
          <a:prstGeom prst="chevron">
            <a:avLst/>
          </a:prstGeom>
          <a:solidFill>
            <a:srgbClr val="FF0000"/>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sz="1400" b="1" dirty="0">
                <a:solidFill>
                  <a:schemeClr val="tx1"/>
                </a:solidFill>
              </a:rPr>
              <a:t>Storage &amp; Accessibility</a:t>
            </a:r>
          </a:p>
          <a:p>
            <a:r>
              <a:rPr sz="1200" b="1" dirty="0">
                <a:solidFill>
                  <a:schemeClr val="tx1"/>
                </a:solidFill>
              </a:rPr>
              <a:t>• </a:t>
            </a:r>
            <a:r>
              <a:rPr sz="1200" dirty="0">
                <a:solidFill>
                  <a:schemeClr val="tx1"/>
                </a:solidFill>
              </a:rPr>
              <a:t>Central repository</a:t>
            </a:r>
          </a:p>
          <a:p>
            <a:r>
              <a:rPr sz="1200" dirty="0">
                <a:solidFill>
                  <a:schemeClr val="tx1"/>
                </a:solidFill>
              </a:rPr>
              <a:t>• Version control</a:t>
            </a:r>
          </a:p>
          <a:p>
            <a:r>
              <a:rPr sz="1200" dirty="0">
                <a:solidFill>
                  <a:schemeClr val="tx1"/>
                </a:solidFill>
              </a:rPr>
              <a:t>• Backup &amp; recovery</a:t>
            </a:r>
          </a:p>
        </p:txBody>
      </p:sp>
      <p:sp>
        <p:nvSpPr>
          <p:cNvPr id="9" name="Chevron 6">
            <a:extLst>
              <a:ext uri="{FF2B5EF4-FFF2-40B4-BE49-F238E27FC236}">
                <a16:creationId xmlns:a16="http://schemas.microsoft.com/office/drawing/2014/main" id="{6BC54067-7EB3-F4CB-83C3-646F0EDE1770}"/>
              </a:ext>
            </a:extLst>
          </p:cNvPr>
          <p:cNvSpPr/>
          <p:nvPr/>
        </p:nvSpPr>
        <p:spPr>
          <a:xfrm>
            <a:off x="3099816" y="3685032"/>
            <a:ext cx="3200400" cy="1645920"/>
          </a:xfrm>
          <a:prstGeom prst="chevron">
            <a:avLst/>
          </a:prstGeom>
          <a:solidFill>
            <a:schemeClr val="accent3">
              <a:lumMod val="75000"/>
            </a:schemeClr>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Data Usage &amp; Sharing </a:t>
            </a:r>
            <a:endParaRPr lang="en-US" sz="1200" b="1" dirty="0">
              <a:solidFill>
                <a:schemeClr val="tx1"/>
              </a:solidFill>
            </a:endParaRPr>
          </a:p>
          <a:p>
            <a:r>
              <a:rPr lang="en-US" sz="1000" b="1" dirty="0">
                <a:solidFill>
                  <a:schemeClr val="tx1"/>
                </a:solidFill>
              </a:rPr>
              <a:t>• </a:t>
            </a:r>
            <a:r>
              <a:rPr lang="en-US" sz="1000" dirty="0">
                <a:solidFill>
                  <a:schemeClr val="tx1"/>
                </a:solidFill>
              </a:rPr>
              <a:t>Data analyses, Billing, Planning</a:t>
            </a:r>
          </a:p>
          <a:p>
            <a:r>
              <a:rPr lang="en-US" sz="1000" dirty="0">
                <a:solidFill>
                  <a:schemeClr val="tx1"/>
                </a:solidFill>
              </a:rPr>
              <a:t>• Data sharing with stakeholders</a:t>
            </a:r>
          </a:p>
          <a:p>
            <a:r>
              <a:rPr sz="1000" dirty="0">
                <a:solidFill>
                  <a:schemeClr val="tx1"/>
                </a:solidFill>
              </a:rPr>
              <a:t>• </a:t>
            </a:r>
            <a:r>
              <a:rPr lang="en-US" sz="1000" dirty="0">
                <a:solidFill>
                  <a:schemeClr val="tx1"/>
                </a:solidFill>
              </a:rPr>
              <a:t>Data transfer to contracted third parties </a:t>
            </a:r>
            <a:endParaRPr sz="800" dirty="0">
              <a:solidFill>
                <a:schemeClr val="tx1"/>
              </a:solidFill>
            </a:endParaRPr>
          </a:p>
        </p:txBody>
      </p:sp>
      <p:sp>
        <p:nvSpPr>
          <p:cNvPr id="10" name="Chevron 7">
            <a:extLst>
              <a:ext uri="{FF2B5EF4-FFF2-40B4-BE49-F238E27FC236}">
                <a16:creationId xmlns:a16="http://schemas.microsoft.com/office/drawing/2014/main" id="{F9BA1EAE-1A78-1D59-5A2B-F6E0F4B789EE}"/>
              </a:ext>
            </a:extLst>
          </p:cNvPr>
          <p:cNvSpPr/>
          <p:nvPr/>
        </p:nvSpPr>
        <p:spPr>
          <a:xfrm>
            <a:off x="5943600" y="3685032"/>
            <a:ext cx="3200400" cy="1645920"/>
          </a:xfrm>
          <a:prstGeom prst="chevron">
            <a:avLst/>
          </a:prstGeom>
          <a:solidFill>
            <a:schemeClr val="tx2">
              <a:lumMod val="75000"/>
            </a:schemeClr>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sz="1200" b="1" dirty="0">
                <a:solidFill>
                  <a:srgbClr val="FFFFFF"/>
                </a:solidFill>
              </a:rPr>
              <a:t>Data Governance</a:t>
            </a:r>
            <a:r>
              <a:rPr lang="en-US" sz="1200" b="1" dirty="0">
                <a:solidFill>
                  <a:srgbClr val="FFFFFF"/>
                </a:solidFill>
              </a:rPr>
              <a:t>, Security </a:t>
            </a:r>
            <a:r>
              <a:rPr sz="1200" b="1" dirty="0">
                <a:solidFill>
                  <a:srgbClr val="FFFFFF"/>
                </a:solidFill>
              </a:rPr>
              <a:t> &amp;</a:t>
            </a:r>
            <a:r>
              <a:rPr lang="en-US" sz="1200" b="1" dirty="0">
                <a:solidFill>
                  <a:srgbClr val="FFFFFF"/>
                </a:solidFill>
              </a:rPr>
              <a:t> Management</a:t>
            </a:r>
            <a:r>
              <a:rPr sz="1200" b="1" dirty="0">
                <a:solidFill>
                  <a:srgbClr val="FFFFFF"/>
                </a:solidFill>
              </a:rPr>
              <a:t> </a:t>
            </a:r>
          </a:p>
          <a:p>
            <a:r>
              <a:rPr sz="1050" dirty="0">
                <a:solidFill>
                  <a:srgbClr val="FFFFFF"/>
                </a:solidFill>
              </a:rPr>
              <a:t>• </a:t>
            </a:r>
            <a:r>
              <a:rPr sz="1000" dirty="0">
                <a:solidFill>
                  <a:srgbClr val="FFFFFF"/>
                </a:solidFill>
              </a:rPr>
              <a:t>Assign responsibility</a:t>
            </a:r>
          </a:p>
          <a:p>
            <a:r>
              <a:rPr sz="1000" dirty="0">
                <a:solidFill>
                  <a:srgbClr val="FFFFFF"/>
                </a:solidFill>
              </a:rPr>
              <a:t>• Define update frequency</a:t>
            </a:r>
          </a:p>
          <a:p>
            <a:r>
              <a:rPr sz="1000" dirty="0">
                <a:solidFill>
                  <a:srgbClr val="FFFFFF"/>
                </a:solidFill>
              </a:rPr>
              <a:t>• Maintain audit trails</a:t>
            </a:r>
          </a:p>
          <a:p>
            <a:r>
              <a:rPr sz="1000" dirty="0">
                <a:solidFill>
                  <a:srgbClr val="FFFFFF"/>
                </a:solidFill>
              </a:rPr>
              <a:t>• Apply policies &amp; compliance</a:t>
            </a:r>
            <a:endParaRPr sz="600" dirty="0">
              <a:solidFill>
                <a:srgbClr val="FFFFFF"/>
              </a:solidFill>
            </a:endParaRPr>
          </a:p>
        </p:txBody>
      </p:sp>
    </p:spTree>
    <p:extLst>
      <p:ext uri="{BB962C8B-B14F-4D97-AF65-F5344CB8AC3E}">
        <p14:creationId xmlns:p14="http://schemas.microsoft.com/office/powerpoint/2010/main" val="3838707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03215-A221-64EE-6856-B7C87C3533E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A316BF1-BA0E-926E-14BC-E827BF5DC158}"/>
              </a:ext>
            </a:extLst>
          </p:cNvPr>
          <p:cNvPicPr>
            <a:picLocks noChangeAspect="1"/>
          </p:cNvPicPr>
          <p:nvPr/>
        </p:nvPicPr>
        <p:blipFill>
          <a:blip r:embed="rId3"/>
          <a:srcRect t="7539" b="7539"/>
          <a:stretch/>
        </p:blipFill>
        <p:spPr>
          <a:xfrm>
            <a:off x="-34355" y="5342021"/>
            <a:ext cx="9156900" cy="1541664"/>
          </a:xfrm>
          <a:prstGeom prst="rect">
            <a:avLst/>
          </a:prstGeom>
        </p:spPr>
      </p:pic>
      <p:sp>
        <p:nvSpPr>
          <p:cNvPr id="2" name="TextBox 1">
            <a:extLst>
              <a:ext uri="{FF2B5EF4-FFF2-40B4-BE49-F238E27FC236}">
                <a16:creationId xmlns:a16="http://schemas.microsoft.com/office/drawing/2014/main" id="{0D3E162F-8013-6CE6-C2D6-A170C5A89860}"/>
              </a:ext>
            </a:extLst>
          </p:cNvPr>
          <p:cNvSpPr txBox="1"/>
          <p:nvPr/>
        </p:nvSpPr>
        <p:spPr>
          <a:xfrm>
            <a:off x="1980428" y="140772"/>
            <a:ext cx="5612563"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Load-Flow Data Profiling Tree</a:t>
            </a:r>
            <a:endParaRPr lang="en-US" sz="2400" b="1" dirty="0">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id="{D5DA253F-19F5-ACD2-66A3-DE991882D346}"/>
              </a:ext>
            </a:extLst>
          </p:cNvPr>
          <p:cNvPicPr>
            <a:picLocks noGrp="1" noChangeAspect="1"/>
          </p:cNvPicPr>
          <p:nvPr>
            <p:ph idx="1"/>
          </p:nvPr>
        </p:nvPicPr>
        <p:blipFill>
          <a:blip r:embed="rId4"/>
          <a:stretch>
            <a:fillRect/>
          </a:stretch>
        </p:blipFill>
        <p:spPr>
          <a:xfrm>
            <a:off x="1123818" y="993775"/>
            <a:ext cx="6896363" cy="4246563"/>
          </a:xfrm>
          <a:prstGeom prst="rect">
            <a:avLst/>
          </a:prstGeom>
        </p:spPr>
      </p:pic>
    </p:spTree>
    <p:extLst>
      <p:ext uri="{BB962C8B-B14F-4D97-AF65-F5344CB8AC3E}">
        <p14:creationId xmlns:p14="http://schemas.microsoft.com/office/powerpoint/2010/main" val="1538581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21FA2-D461-14E0-9345-9353E6126AF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4C91CBA-AD4C-21EF-958A-1E5BB5F703C7}"/>
              </a:ext>
            </a:extLst>
          </p:cNvPr>
          <p:cNvPicPr>
            <a:picLocks noChangeAspect="1"/>
          </p:cNvPicPr>
          <p:nvPr/>
        </p:nvPicPr>
        <p:blipFill>
          <a:blip r:embed="rId3"/>
          <a:srcRect t="7539" b="7539"/>
          <a:stretch/>
        </p:blipFill>
        <p:spPr>
          <a:xfrm>
            <a:off x="-34355" y="5342021"/>
            <a:ext cx="9156900" cy="1541664"/>
          </a:xfrm>
          <a:prstGeom prst="rect">
            <a:avLst/>
          </a:prstGeom>
        </p:spPr>
      </p:pic>
      <p:sp>
        <p:nvSpPr>
          <p:cNvPr id="2" name="TextBox 1">
            <a:extLst>
              <a:ext uri="{FF2B5EF4-FFF2-40B4-BE49-F238E27FC236}">
                <a16:creationId xmlns:a16="http://schemas.microsoft.com/office/drawing/2014/main" id="{3D898598-0C2E-63A1-66B3-A2D33389E0AA}"/>
              </a:ext>
            </a:extLst>
          </p:cNvPr>
          <p:cNvSpPr txBox="1"/>
          <p:nvPr/>
        </p:nvSpPr>
        <p:spPr>
          <a:xfrm>
            <a:off x="2362394" y="152346"/>
            <a:ext cx="6091448"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Data used to train Neural Networks</a:t>
            </a:r>
            <a:endParaRPr lang="en-US" b="1" dirty="0">
              <a:latin typeface="Arial" panose="020B0604020202020204" pitchFamily="34" charset="0"/>
              <a:cs typeface="Arial" panose="020B0604020202020204" pitchFamily="34" charset="0"/>
            </a:endParaRPr>
          </a:p>
        </p:txBody>
      </p:sp>
      <p:pic>
        <p:nvPicPr>
          <p:cNvPr id="3" name="Content Placeholder 2">
            <a:extLst>
              <a:ext uri="{FF2B5EF4-FFF2-40B4-BE49-F238E27FC236}">
                <a16:creationId xmlns:a16="http://schemas.microsoft.com/office/drawing/2014/main" id="{B5170F11-DDAB-9F24-AB84-7B3B2E84A6F0}"/>
              </a:ext>
            </a:extLst>
          </p:cNvPr>
          <p:cNvPicPr>
            <a:picLocks noGrp="1" noChangeAspect="1"/>
          </p:cNvPicPr>
          <p:nvPr>
            <p:ph idx="1"/>
          </p:nvPr>
        </p:nvPicPr>
        <p:blipFill>
          <a:blip r:embed="rId4"/>
          <a:srcRect l="3095" t="4943" r="3095"/>
          <a:stretch>
            <a:fillRect/>
          </a:stretch>
        </p:blipFill>
        <p:spPr>
          <a:xfrm>
            <a:off x="2608784" y="2148289"/>
            <a:ext cx="4204207" cy="2761543"/>
          </a:xfrm>
          <a:prstGeom prst="rect">
            <a:avLst/>
          </a:prstGeom>
        </p:spPr>
      </p:pic>
      <p:sp>
        <p:nvSpPr>
          <p:cNvPr id="4" name="Left Brace 3">
            <a:extLst>
              <a:ext uri="{FF2B5EF4-FFF2-40B4-BE49-F238E27FC236}">
                <a16:creationId xmlns:a16="http://schemas.microsoft.com/office/drawing/2014/main" id="{BDF159AF-D4BB-94F3-29BB-D8DAFA6F4ED6}"/>
              </a:ext>
            </a:extLst>
          </p:cNvPr>
          <p:cNvSpPr/>
          <p:nvPr/>
        </p:nvSpPr>
        <p:spPr>
          <a:xfrm>
            <a:off x="2005738" y="2739528"/>
            <a:ext cx="475022" cy="1579084"/>
          </a:xfrm>
          <a:prstGeom prst="leftBrace">
            <a:avLst>
              <a:gd name="adj1" fmla="val 8333"/>
              <a:gd name="adj2" fmla="val 47596"/>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ight Brace 5">
            <a:extLst>
              <a:ext uri="{FF2B5EF4-FFF2-40B4-BE49-F238E27FC236}">
                <a16:creationId xmlns:a16="http://schemas.microsoft.com/office/drawing/2014/main" id="{56DFD9FE-5D11-3143-4D98-EB79BE26CB7E}"/>
              </a:ext>
            </a:extLst>
          </p:cNvPr>
          <p:cNvSpPr/>
          <p:nvPr/>
        </p:nvSpPr>
        <p:spPr>
          <a:xfrm>
            <a:off x="6887501" y="2739528"/>
            <a:ext cx="285459" cy="16764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DC4E915A-689B-F7FC-A6F5-F31A42B306C8}"/>
              </a:ext>
            </a:extLst>
          </p:cNvPr>
          <p:cNvSpPr txBox="1"/>
          <p:nvPr/>
        </p:nvSpPr>
        <p:spPr>
          <a:xfrm>
            <a:off x="7308957" y="3008652"/>
            <a:ext cx="1330960" cy="1292662"/>
          </a:xfrm>
          <a:prstGeom prst="rect">
            <a:avLst/>
          </a:prstGeom>
          <a:noFill/>
        </p:spPr>
        <p:txBody>
          <a:bodyPr wrap="square" rtlCol="0">
            <a:spAutoFit/>
          </a:bodyPr>
          <a:lstStyle/>
          <a:p>
            <a:pPr marL="285750" indent="-285750">
              <a:buFont typeface="Arial" panose="020B0604020202020204" pitchFamily="34" charset="0"/>
              <a:buChar char="•"/>
            </a:pPr>
            <a:r>
              <a:rPr lang="en-US" sz="1200" dirty="0"/>
              <a:t>Performance</a:t>
            </a:r>
          </a:p>
          <a:p>
            <a:pPr marL="285750" indent="-285750">
              <a:buFont typeface="Arial" panose="020B0604020202020204" pitchFamily="34" charset="0"/>
              <a:buChar char="•"/>
            </a:pPr>
            <a:r>
              <a:rPr lang="en-US" sz="1200" dirty="0"/>
              <a:t>Revenue Output</a:t>
            </a:r>
          </a:p>
          <a:p>
            <a:pPr marL="285750" indent="-285750">
              <a:buFont typeface="Arial" panose="020B0604020202020204" pitchFamily="34" charset="0"/>
              <a:buChar char="•"/>
            </a:pPr>
            <a:r>
              <a:rPr lang="en-US" sz="1200" dirty="0"/>
              <a:t>Losses</a:t>
            </a:r>
          </a:p>
          <a:p>
            <a:pPr marL="285750" indent="-285750">
              <a:buFont typeface="Arial" panose="020B0604020202020204" pitchFamily="34" charset="0"/>
              <a:buChar char="•"/>
            </a:pPr>
            <a:r>
              <a:rPr lang="en-US" sz="1200" dirty="0"/>
              <a:t>ROI</a:t>
            </a:r>
          </a:p>
          <a:p>
            <a:pPr marL="285750" indent="-285750">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68BA3B6D-CBE6-1593-5B74-CC46B1CA6809}"/>
              </a:ext>
            </a:extLst>
          </p:cNvPr>
          <p:cNvSpPr txBox="1"/>
          <p:nvPr/>
        </p:nvSpPr>
        <p:spPr>
          <a:xfrm>
            <a:off x="340152" y="2835003"/>
            <a:ext cx="1566434" cy="1477328"/>
          </a:xfrm>
          <a:prstGeom prst="rect">
            <a:avLst/>
          </a:prstGeom>
          <a:noFill/>
        </p:spPr>
        <p:txBody>
          <a:bodyPr wrap="square" rtlCol="0">
            <a:spAutoFit/>
          </a:bodyPr>
          <a:lstStyle/>
          <a:p>
            <a:pPr marL="171450" indent="-171450">
              <a:buFont typeface="Arial" panose="020B0604020202020204" pitchFamily="34" charset="0"/>
              <a:buChar char="•"/>
            </a:pPr>
            <a:r>
              <a:rPr lang="en-US" sz="1000" dirty="0"/>
              <a:t>Fixed (PEM) - Power grid Data</a:t>
            </a:r>
          </a:p>
          <a:p>
            <a:pPr marL="171450" indent="-171450">
              <a:buFont typeface="Arial" panose="020B0604020202020204" pitchFamily="34" charset="0"/>
              <a:buChar char="•"/>
            </a:pPr>
            <a:r>
              <a:rPr lang="en-US" sz="1000" dirty="0"/>
              <a:t>Variables - Power grid Data</a:t>
            </a:r>
          </a:p>
          <a:p>
            <a:pPr marL="171450" indent="-171450">
              <a:buFont typeface="Arial" panose="020B0604020202020204" pitchFamily="34" charset="0"/>
              <a:buChar char="•"/>
            </a:pPr>
            <a:r>
              <a:rPr lang="en-US" sz="1000" dirty="0"/>
              <a:t>Variables – Load-Flow Data</a:t>
            </a:r>
          </a:p>
          <a:p>
            <a:pPr marL="171450" indent="-171450">
              <a:buFont typeface="Arial" panose="020B0604020202020204" pitchFamily="34" charset="0"/>
              <a:buChar char="•"/>
            </a:pPr>
            <a:r>
              <a:rPr lang="en-US" sz="1000" dirty="0"/>
              <a:t>Fixed (EIF) – Ext effect Data</a:t>
            </a:r>
          </a:p>
          <a:p>
            <a:pPr marL="171450" indent="-171450">
              <a:buFont typeface="Arial" panose="020B0604020202020204" pitchFamily="34" charset="0"/>
              <a:buChar char="•"/>
            </a:pPr>
            <a:endParaRPr lang="en-US" sz="1000"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D594503-C047-3259-1942-82EE0E2E3656}"/>
                  </a:ext>
                </a:extLst>
              </p:cNvPr>
              <p:cNvSpPr txBox="1"/>
              <p:nvPr/>
            </p:nvSpPr>
            <p:spPr>
              <a:xfrm>
                <a:off x="2881817" y="998778"/>
                <a:ext cx="2919581" cy="10992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i="1" smtClean="0">
                          <a:latin typeface="Cambria Math" panose="02040503050406030204" pitchFamily="18" charset="0"/>
                          <a:ea typeface="Cambria Math" panose="02040503050406030204" pitchFamily="18" charset="0"/>
                        </a:rPr>
                        <m:t>=</m:t>
                      </m:r>
                      <m:d>
                        <m:dPr>
                          <m:begChr m:val="["/>
                          <m:endChr m:val="]"/>
                          <m:ctrlPr>
                            <a:rPr lang="en-US" i="1" smtClean="0">
                              <a:latin typeface="Cambria Math" panose="02040503050406030204" pitchFamily="18" charset="0"/>
                            </a:rPr>
                          </m:ctrlPr>
                        </m:dPr>
                        <m:e>
                          <m:m>
                            <m:mPr>
                              <m:mcs>
                                <m:mc>
                                  <m:mcPr>
                                    <m:count m:val="1"/>
                                    <m:mcJc m:val="center"/>
                                  </m:mcPr>
                                </m:mc>
                              </m:mcs>
                              <m:ctrlPr>
                                <a:rPr lang="en-US" i="1" smtClean="0">
                                  <a:latin typeface="Cambria Math" panose="02040503050406030204" pitchFamily="18" charset="0"/>
                                </a:rPr>
                              </m:ctrlPr>
                            </m:mPr>
                            <m:mr>
                              <m:e>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𝐷𝑖𝑠𝑡𝑟𝑖𝑏𝑢𝑡𝑖𝑜𝑛</m:t>
                                    </m:r>
                                    <m:r>
                                      <a:rPr lang="en-US" b="0" i="1" smtClean="0">
                                        <a:latin typeface="Cambria Math" panose="02040503050406030204" pitchFamily="18" charset="0"/>
                                      </a:rPr>
                                      <m:t>_</m:t>
                                    </m:r>
                                    <m:r>
                                      <a:rPr lang="en-US" b="0" i="1" smtClean="0">
                                        <a:latin typeface="Cambria Math" panose="02040503050406030204" pitchFamily="18" charset="0"/>
                                      </a:rPr>
                                      <m:t>𝐷𝑎𝑡𝑎</m:t>
                                    </m:r>
                                  </m:sub>
                                </m:sSub>
                              </m:e>
                            </m:mr>
                            <m:mr>
                              <m:e>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𝑈𝑡𝑖𝑙𝑖𝑡</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𝑅𝑒𝑛𝑒𝑤𝑎𝑏𝑒</m:t>
                                        </m:r>
                                      </m:sub>
                                    </m:sSub>
                                    <m:r>
                                      <a:rPr lang="en-US" b="0" i="1" smtClean="0">
                                        <a:latin typeface="Cambria Math" panose="02040503050406030204" pitchFamily="18" charset="0"/>
                                      </a:rPr>
                                      <m:t>𝐶𝑎𝑝𝑎𝑐𝑖𝑡𝑦</m:t>
                                    </m:r>
                                  </m:sub>
                                </m:sSub>
                              </m:e>
                            </m:mr>
                            <m:mr>
                              <m:e>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𝑅𝑒𝑎𝑙</m:t>
                                    </m:r>
                                    <m:r>
                                      <a:rPr lang="en-US" b="0" i="1" smtClean="0">
                                        <a:latin typeface="Cambria Math" panose="02040503050406030204" pitchFamily="18" charset="0"/>
                                      </a:rPr>
                                      <m:t>−</m:t>
                                    </m:r>
                                    <m:r>
                                      <a:rPr lang="en-US" b="0" i="1" smtClean="0">
                                        <a:latin typeface="Cambria Math" panose="02040503050406030204" pitchFamily="18" charset="0"/>
                                      </a:rPr>
                                      <m:t>𝑇𝑖𝑚𝑒</m:t>
                                    </m:r>
                                    <m:r>
                                      <a:rPr lang="en-US" b="0" i="1" smtClean="0">
                                        <a:latin typeface="Cambria Math" panose="02040503050406030204" pitchFamily="18" charset="0"/>
                                      </a:rPr>
                                      <m:t> </m:t>
                                    </m:r>
                                    <m:r>
                                      <a:rPr lang="en-US" b="0" i="1" smtClean="0">
                                        <a:latin typeface="Cambria Math" panose="02040503050406030204" pitchFamily="18" charset="0"/>
                                      </a:rPr>
                                      <m:t>𝑉</m:t>
                                    </m:r>
                                    <m:r>
                                      <a:rPr lang="en-US" b="0" i="1" smtClean="0">
                                        <a:latin typeface="Cambria Math" panose="02040503050406030204" pitchFamily="18" charset="0"/>
                                      </a:rPr>
                                      <m:t>,</m:t>
                                    </m:r>
                                    <m:r>
                                      <a:rPr lang="en-US" b="0" i="1" smtClean="0">
                                        <a:latin typeface="Cambria Math" panose="02040503050406030204" pitchFamily="18" charset="0"/>
                                      </a:rPr>
                                      <m:t>𝐼</m:t>
                                    </m:r>
                                    <m:r>
                                      <a:rPr lang="en-US" b="0" i="1" smtClean="0">
                                        <a:latin typeface="Cambria Math" panose="02040503050406030204" pitchFamily="18" charset="0"/>
                                      </a:rPr>
                                      <m:t>,</m:t>
                                    </m:r>
                                    <m:r>
                                      <a:rPr lang="en-US" b="0" i="1" smtClean="0">
                                        <a:latin typeface="Cambria Math" panose="02040503050406030204" pitchFamily="18" charset="0"/>
                                      </a:rPr>
                                      <m:t>𝑃</m:t>
                                    </m:r>
                                  </m:sub>
                                </m:sSub>
                              </m:e>
                            </m:mr>
                            <m:mr>
                              <m:e>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𝑈𝑡𝑖𝑙𝑖𝑡𝑦</m:t>
                                    </m:r>
                                    <m:r>
                                      <a:rPr lang="en-US" b="0" i="1" smtClean="0">
                                        <a:latin typeface="Cambria Math" panose="02040503050406030204" pitchFamily="18" charset="0"/>
                                      </a:rPr>
                                      <m:t>,</m:t>
                                    </m:r>
                                    <m:r>
                                      <a:rPr lang="en-US" b="0" i="1" smtClean="0">
                                        <a:latin typeface="Cambria Math" panose="02040503050406030204" pitchFamily="18" charset="0"/>
                                      </a:rPr>
                                      <m:t>𝐹𝑒𝑒𝑑</m:t>
                                    </m:r>
                                    <m:r>
                                      <a:rPr lang="en-US" b="0" i="1" smtClean="0">
                                        <a:latin typeface="Cambria Math" panose="02040503050406030204" pitchFamily="18" charset="0"/>
                                      </a:rPr>
                                      <m:t>−</m:t>
                                    </m:r>
                                    <m:r>
                                      <a:rPr lang="en-US" b="0" i="1" smtClean="0">
                                        <a:latin typeface="Cambria Math" panose="02040503050406030204" pitchFamily="18" charset="0"/>
                                      </a:rPr>
                                      <m:t>𝐼𝑛</m:t>
                                    </m:r>
                                    <m:r>
                                      <a:rPr lang="en-US" b="0" i="1" smtClean="0">
                                        <a:latin typeface="Cambria Math" panose="02040503050406030204" pitchFamily="18" charset="0"/>
                                      </a:rPr>
                                      <m:t> </m:t>
                                    </m:r>
                                    <m:r>
                                      <a:rPr lang="en-US" b="0" i="1" smtClean="0">
                                        <a:latin typeface="Cambria Math" panose="02040503050406030204" pitchFamily="18" charset="0"/>
                                      </a:rPr>
                                      <m:t>𝑇𝑎𝑟𝑖𝑓𝑠</m:t>
                                    </m:r>
                                  </m:sub>
                                </m:sSub>
                              </m:e>
                            </m:mr>
                          </m:m>
                        </m:e>
                      </m:d>
                    </m:oMath>
                  </m:oMathPara>
                </a14:m>
                <a:endParaRPr lang="en-US" dirty="0"/>
              </a:p>
            </p:txBody>
          </p:sp>
        </mc:Choice>
        <mc:Fallback xmlns="">
          <p:sp>
            <p:nvSpPr>
              <p:cNvPr id="10" name="TextBox 9">
                <a:extLst>
                  <a:ext uri="{FF2B5EF4-FFF2-40B4-BE49-F238E27FC236}">
                    <a16:creationId xmlns:a16="http://schemas.microsoft.com/office/drawing/2014/main" id="{5D594503-C047-3259-1942-82EE0E2E3656}"/>
                  </a:ext>
                </a:extLst>
              </p:cNvPr>
              <p:cNvSpPr txBox="1">
                <a:spLocks noRot="1" noChangeAspect="1" noMove="1" noResize="1" noEditPoints="1" noAdjustHandles="1" noChangeArrowheads="1" noChangeShapeType="1" noTextEdit="1"/>
              </p:cNvSpPr>
              <p:nvPr/>
            </p:nvSpPr>
            <p:spPr>
              <a:xfrm>
                <a:off x="2881817" y="998778"/>
                <a:ext cx="2919581" cy="1099212"/>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54542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11667-EEAB-D3F0-7EFA-01589B00B65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3F475B7-A32E-D7FE-8D3E-F02829D655DE}"/>
              </a:ext>
            </a:extLst>
          </p:cNvPr>
          <p:cNvPicPr>
            <a:picLocks noChangeAspect="1"/>
          </p:cNvPicPr>
          <p:nvPr/>
        </p:nvPicPr>
        <p:blipFill>
          <a:blip r:embed="rId3"/>
          <a:srcRect t="7539" b="7539"/>
          <a:stretch/>
        </p:blipFill>
        <p:spPr>
          <a:xfrm>
            <a:off x="-34355" y="5342021"/>
            <a:ext cx="9156900" cy="1541664"/>
          </a:xfrm>
          <a:prstGeom prst="rect">
            <a:avLst/>
          </a:prstGeom>
        </p:spPr>
      </p:pic>
      <p:sp>
        <p:nvSpPr>
          <p:cNvPr id="2" name="TextBox 1">
            <a:extLst>
              <a:ext uri="{FF2B5EF4-FFF2-40B4-BE49-F238E27FC236}">
                <a16:creationId xmlns:a16="http://schemas.microsoft.com/office/drawing/2014/main" id="{B6DD6613-2F44-E569-F942-DF4B33B8D564}"/>
              </a:ext>
            </a:extLst>
          </p:cNvPr>
          <p:cNvSpPr txBox="1"/>
          <p:nvPr/>
        </p:nvSpPr>
        <p:spPr>
          <a:xfrm>
            <a:off x="2744357" y="268093"/>
            <a:ext cx="4999105" cy="400110"/>
          </a:xfrm>
          <a:prstGeom prst="rect">
            <a:avLst/>
          </a:prstGeom>
          <a:noFill/>
        </p:spPr>
        <p:txBody>
          <a:bodyPr wrap="square" rtlCol="0">
            <a:spAutoFit/>
          </a:bodyPr>
          <a:lstStyle/>
          <a:p>
            <a:r>
              <a:rPr lang="en-US" sz="2000" b="1" dirty="0"/>
              <a:t>Pathways for Data Farming in Utilities</a:t>
            </a:r>
            <a:endParaRPr lang="en-US" b="1"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81DAF496-40BC-3AAE-FB3A-92815F62278D}"/>
              </a:ext>
            </a:extLst>
          </p:cNvPr>
          <p:cNvSpPr>
            <a:spLocks noGrp="1"/>
          </p:cNvSpPr>
          <p:nvPr>
            <p:ph idx="1"/>
          </p:nvPr>
        </p:nvSpPr>
        <p:spPr>
          <a:xfrm>
            <a:off x="628650" y="993059"/>
            <a:ext cx="7886700" cy="4247536"/>
          </a:xfrm>
        </p:spPr>
        <p:txBody>
          <a:bodyPr>
            <a:normAutofit fontScale="77500" lnSpcReduction="20000"/>
          </a:bodyPr>
          <a:lstStyle/>
          <a:p>
            <a:pPr algn="just"/>
            <a:r>
              <a:rPr lang="en-US" dirty="0"/>
              <a:t>Intentional Data Strategy – Data must be treated as a deliberate asset, not an accident, ensuring it is available when needed for decision-making.</a:t>
            </a:r>
          </a:p>
          <a:p>
            <a:pPr algn="just"/>
            <a:r>
              <a:rPr lang="en-US" dirty="0"/>
              <a:t>Robust Data Collection Systems – Utilities should deploy technologies (e.g., smart meters, SCADA, protection relays with data logging) for continuous and reliable data capture.</a:t>
            </a:r>
          </a:p>
          <a:p>
            <a:pPr algn="just"/>
            <a:r>
              <a:rPr lang="en-US" dirty="0"/>
              <a:t>Centralized Repositories &amp; Inventories – Establish structured data inventories and repositories to store, organize, and retrieve information efficiently.</a:t>
            </a:r>
          </a:p>
          <a:p>
            <a:pPr algn="just"/>
            <a:r>
              <a:rPr lang="en-US" dirty="0"/>
              <a:t>Human Capital Investment – Develop skilled teams for data management, analysis, protection, and knowledge sharing across the utility.</a:t>
            </a:r>
          </a:p>
          <a:p>
            <a:pPr algn="just"/>
            <a:r>
              <a:rPr lang="en-US" dirty="0"/>
              <a:t>Data Sharing &amp; Collaboration – Promote secure data exchange between municipalities, third-party suppliers, and prosumers to enable better forecasting, planning, and renewable integration.</a:t>
            </a:r>
          </a:p>
        </p:txBody>
      </p:sp>
    </p:spTree>
    <p:extLst>
      <p:ext uri="{BB962C8B-B14F-4D97-AF65-F5344CB8AC3E}">
        <p14:creationId xmlns:p14="http://schemas.microsoft.com/office/powerpoint/2010/main" val="95701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B988B-F6DB-18F2-A490-E7332CCA114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9918718-8462-95BB-6D2E-BB7695216157}"/>
              </a:ext>
            </a:extLst>
          </p:cNvPr>
          <p:cNvPicPr>
            <a:picLocks noChangeAspect="1"/>
          </p:cNvPicPr>
          <p:nvPr/>
        </p:nvPicPr>
        <p:blipFill>
          <a:blip r:embed="rId3"/>
          <a:srcRect t="7539" b="7539"/>
          <a:stretch/>
        </p:blipFill>
        <p:spPr>
          <a:xfrm>
            <a:off x="-1987" y="5342021"/>
            <a:ext cx="9156900" cy="1541664"/>
          </a:xfrm>
          <a:prstGeom prst="rect">
            <a:avLst/>
          </a:prstGeom>
        </p:spPr>
      </p:pic>
      <p:sp>
        <p:nvSpPr>
          <p:cNvPr id="2" name="TextBox 1">
            <a:extLst>
              <a:ext uri="{FF2B5EF4-FFF2-40B4-BE49-F238E27FC236}">
                <a16:creationId xmlns:a16="http://schemas.microsoft.com/office/drawing/2014/main" id="{7211BA44-C94B-FB3F-B594-0418316E12B7}"/>
              </a:ext>
            </a:extLst>
          </p:cNvPr>
          <p:cNvSpPr txBox="1"/>
          <p:nvPr/>
        </p:nvSpPr>
        <p:spPr>
          <a:xfrm>
            <a:off x="1841532" y="268093"/>
            <a:ext cx="6283896" cy="400110"/>
          </a:xfrm>
          <a:prstGeom prst="rect">
            <a:avLst/>
          </a:prstGeom>
          <a:noFill/>
        </p:spPr>
        <p:txBody>
          <a:bodyPr wrap="square" rtlCol="0">
            <a:spAutoFit/>
          </a:bodyPr>
          <a:lstStyle/>
          <a:p>
            <a:r>
              <a:rPr lang="en-US" sz="2000" b="1" dirty="0"/>
              <a:t>Available Legislation for electronics data control in SA</a:t>
            </a:r>
            <a:endParaRPr lang="en-US" b="1"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7D5548E1-B679-842F-6715-F80694890394}"/>
              </a:ext>
            </a:extLst>
          </p:cNvPr>
          <p:cNvSpPr>
            <a:spLocks noGrp="1"/>
          </p:cNvSpPr>
          <p:nvPr>
            <p:ph idx="1"/>
          </p:nvPr>
        </p:nvSpPr>
        <p:spPr>
          <a:xfrm>
            <a:off x="628650" y="993059"/>
            <a:ext cx="7886700" cy="4247536"/>
          </a:xfrm>
        </p:spPr>
        <p:txBody>
          <a:bodyPr>
            <a:normAutofit fontScale="92500" lnSpcReduction="10000"/>
          </a:bodyPr>
          <a:lstStyle/>
          <a:p>
            <a:pPr algn="just"/>
            <a:r>
              <a:rPr lang="en-US" dirty="0">
                <a:hlinkClick r:id="rId4">
                  <a:extLst>
                    <a:ext uri="{A12FA001-AC4F-418D-AE19-62706E023703}">
                      <ahyp:hlinkClr xmlns:ahyp="http://schemas.microsoft.com/office/drawing/2018/hyperlinkcolor" val="tx"/>
                    </a:ext>
                  </a:extLst>
                </a:hlinkClick>
              </a:rPr>
              <a:t>Protection of Personal Information Act (POPIA)</a:t>
            </a:r>
            <a:r>
              <a:rPr lang="en-US" dirty="0"/>
              <a:t> (</a:t>
            </a:r>
            <a:r>
              <a:rPr lang="en-US" dirty="0">
                <a:hlinkClick r:id="rId5">
                  <a:extLst>
                    <a:ext uri="{A12FA001-AC4F-418D-AE19-62706E023703}">
                      <ahyp:hlinkClr xmlns:ahyp="http://schemas.microsoft.com/office/drawing/2018/hyperlinkcolor" val="tx"/>
                    </a:ext>
                  </a:extLst>
                </a:hlinkClick>
              </a:rPr>
              <a:t>Act 4 of 2013</a:t>
            </a:r>
            <a:r>
              <a:rPr lang="en-US" dirty="0"/>
              <a:t>)</a:t>
            </a:r>
          </a:p>
          <a:p>
            <a:pPr algn="just"/>
            <a:r>
              <a:rPr lang="en-US" dirty="0">
                <a:hlinkClick r:id="rId6">
                  <a:extLst>
                    <a:ext uri="{A12FA001-AC4F-418D-AE19-62706E023703}">
                      <ahyp:hlinkClr xmlns:ahyp="http://schemas.microsoft.com/office/drawing/2018/hyperlinkcolor" val="tx"/>
                    </a:ext>
                  </a:extLst>
                </a:hlinkClick>
              </a:rPr>
              <a:t>Electronic Communications and Transactions Act (ECT Act) [No.</a:t>
            </a:r>
            <a:r>
              <a:rPr lang="en-US" dirty="0"/>
              <a:t> </a:t>
            </a:r>
            <a:r>
              <a:rPr lang="en-US" dirty="0">
                <a:hlinkClick r:id="rId7">
                  <a:extLst>
                    <a:ext uri="{A12FA001-AC4F-418D-AE19-62706E023703}">
                      <ahyp:hlinkClr xmlns:ahyp="http://schemas.microsoft.com/office/drawing/2018/hyperlinkcolor" val="tx"/>
                    </a:ext>
                  </a:extLst>
                </a:hlinkClick>
              </a:rPr>
              <a:t>25 of 2002]</a:t>
            </a:r>
            <a:endParaRPr lang="en-US" dirty="0"/>
          </a:p>
          <a:p>
            <a:pPr algn="just"/>
            <a:r>
              <a:rPr lang="en-US" dirty="0">
                <a:hlinkClick r:id="rId8">
                  <a:extLst>
                    <a:ext uri="{A12FA001-AC4F-418D-AE19-62706E023703}">
                      <ahyp:hlinkClr xmlns:ahyp="http://schemas.microsoft.com/office/drawing/2018/hyperlinkcolor" val="tx"/>
                    </a:ext>
                  </a:extLst>
                </a:hlinkClick>
              </a:rPr>
              <a:t>Promotion of Access to Information Act (PAIA) 2000</a:t>
            </a:r>
            <a:endParaRPr lang="en-US" dirty="0"/>
          </a:p>
          <a:p>
            <a:pPr algn="just"/>
            <a:r>
              <a:rPr lang="en-US" dirty="0"/>
              <a:t>General Data Protection Regulation (GDPR)</a:t>
            </a:r>
          </a:p>
          <a:p>
            <a:pPr algn="just"/>
            <a:r>
              <a:rPr lang="en-US" dirty="0">
                <a:solidFill>
                  <a:srgbClr val="00B0F0"/>
                </a:solidFill>
              </a:rPr>
              <a:t>Grid Connection Code For Renewable Power Plants (RPPs) Connected To The Electricity Transmission System (Ts) Or The Distribution System (Ds) In South Africa, Appendix 12 </a:t>
            </a:r>
            <a:r>
              <a:rPr lang="en-US" dirty="0"/>
              <a:t>- </a:t>
            </a:r>
            <a:r>
              <a:rPr lang="en-US" sz="2200" b="1" dirty="0">
                <a:solidFill>
                  <a:srgbClr val="FF0000"/>
                </a:solidFill>
              </a:rPr>
              <a:t>Provision of Technical Network / Grid Data to RPP Generators </a:t>
            </a:r>
            <a:endParaRPr lang="en-US" b="1" dirty="0">
              <a:solidFill>
                <a:srgbClr val="FF0000"/>
              </a:solidFill>
            </a:endParaRPr>
          </a:p>
        </p:txBody>
      </p:sp>
    </p:spTree>
    <p:extLst>
      <p:ext uri="{BB962C8B-B14F-4D97-AF65-F5344CB8AC3E}">
        <p14:creationId xmlns:p14="http://schemas.microsoft.com/office/powerpoint/2010/main" val="252000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768E4E-1A25-ED43-B636-C1F7DA59346E}"/>
              </a:ext>
            </a:extLst>
          </p:cNvPr>
          <p:cNvPicPr>
            <a:picLocks noChangeAspect="1"/>
          </p:cNvPicPr>
          <p:nvPr/>
        </p:nvPicPr>
        <p:blipFill>
          <a:blip r:embed="rId3"/>
          <a:srcRect/>
          <a:stretch/>
        </p:blipFill>
        <p:spPr>
          <a:xfrm>
            <a:off x="741" y="2862"/>
            <a:ext cx="9117447" cy="6855137"/>
          </a:xfrm>
          <a:prstGeom prst="rect">
            <a:avLst/>
          </a:prstGeom>
        </p:spPr>
      </p:pic>
      <p:sp>
        <p:nvSpPr>
          <p:cNvPr id="20" name="Rectangle 19">
            <a:extLst>
              <a:ext uri="{FF2B5EF4-FFF2-40B4-BE49-F238E27FC236}">
                <a16:creationId xmlns:a16="http://schemas.microsoft.com/office/drawing/2014/main" id="{1B93354C-C428-894D-8EF4-53EF36AB400F}"/>
              </a:ext>
            </a:extLst>
          </p:cNvPr>
          <p:cNvSpPr/>
          <p:nvPr/>
        </p:nvSpPr>
        <p:spPr>
          <a:xfrm>
            <a:off x="520065" y="5123274"/>
            <a:ext cx="8103869" cy="707886"/>
          </a:xfrm>
          <a:prstGeom prst="rect">
            <a:avLst/>
          </a:prstGeom>
        </p:spPr>
        <p:txBody>
          <a:bodyPr wrap="square">
            <a:spAutoFit/>
          </a:bodyPr>
          <a:lstStyle/>
          <a:p>
            <a:pPr algn="ctr"/>
            <a:r>
              <a:rPr lang="en-ZA" altLang="en-US" sz="4000" b="1" dirty="0">
                <a:solidFill>
                  <a:schemeClr val="bg1"/>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2760590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E4F77F-EBA8-5845-BED8-096405FFBF6D}"/>
              </a:ext>
            </a:extLst>
          </p:cNvPr>
          <p:cNvPicPr>
            <a:picLocks noChangeAspect="1"/>
          </p:cNvPicPr>
          <p:nvPr/>
        </p:nvPicPr>
        <p:blipFill>
          <a:blip r:embed="rId3"/>
          <a:srcRect t="7539" b="7539"/>
          <a:stretch/>
        </p:blipFill>
        <p:spPr>
          <a:xfrm>
            <a:off x="-1710" y="5538668"/>
            <a:ext cx="9156900" cy="1541664"/>
          </a:xfrm>
          <a:prstGeom prst="rect">
            <a:avLst/>
          </a:prstGeom>
        </p:spPr>
      </p:pic>
      <p:sp>
        <p:nvSpPr>
          <p:cNvPr id="2" name="TextBox 1">
            <a:extLst>
              <a:ext uri="{FF2B5EF4-FFF2-40B4-BE49-F238E27FC236}">
                <a16:creationId xmlns:a16="http://schemas.microsoft.com/office/drawing/2014/main" id="{D1DB989C-87D2-3441-A8B3-71F8F226CECB}"/>
              </a:ext>
            </a:extLst>
          </p:cNvPr>
          <p:cNvSpPr txBox="1"/>
          <p:nvPr/>
        </p:nvSpPr>
        <p:spPr>
          <a:xfrm>
            <a:off x="644980" y="-35444"/>
            <a:ext cx="4335739"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Power Grid Revolution architecture</a:t>
            </a:r>
          </a:p>
        </p:txBody>
      </p:sp>
      <p:sp>
        <p:nvSpPr>
          <p:cNvPr id="4" name="Flowchart: Connector 3">
            <a:extLst>
              <a:ext uri="{FF2B5EF4-FFF2-40B4-BE49-F238E27FC236}">
                <a16:creationId xmlns:a16="http://schemas.microsoft.com/office/drawing/2014/main" id="{06B801A3-3BEE-AB98-CD5C-73420CE7FC06}"/>
              </a:ext>
            </a:extLst>
          </p:cNvPr>
          <p:cNvSpPr/>
          <p:nvPr/>
        </p:nvSpPr>
        <p:spPr>
          <a:xfrm>
            <a:off x="644980" y="977109"/>
            <a:ext cx="449036" cy="465365"/>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Gx</a:t>
            </a:r>
          </a:p>
        </p:txBody>
      </p:sp>
      <p:sp>
        <p:nvSpPr>
          <p:cNvPr id="5" name="Rectangle: Rounded Corners 4">
            <a:extLst>
              <a:ext uri="{FF2B5EF4-FFF2-40B4-BE49-F238E27FC236}">
                <a16:creationId xmlns:a16="http://schemas.microsoft.com/office/drawing/2014/main" id="{8FD2FF2C-F802-25BA-AC6A-B861F1DDC327}"/>
              </a:ext>
            </a:extLst>
          </p:cNvPr>
          <p:cNvSpPr/>
          <p:nvPr/>
        </p:nvSpPr>
        <p:spPr>
          <a:xfrm>
            <a:off x="2645228" y="1026095"/>
            <a:ext cx="587828" cy="36739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350" dirty="0"/>
              <a:t>Tx</a:t>
            </a:r>
          </a:p>
        </p:txBody>
      </p:sp>
      <p:sp>
        <p:nvSpPr>
          <p:cNvPr id="6" name="Rectangle: Rounded Corners 5">
            <a:extLst>
              <a:ext uri="{FF2B5EF4-FFF2-40B4-BE49-F238E27FC236}">
                <a16:creationId xmlns:a16="http://schemas.microsoft.com/office/drawing/2014/main" id="{5B895812-D692-444E-3FE0-9B1CDFFC6D23}"/>
              </a:ext>
            </a:extLst>
          </p:cNvPr>
          <p:cNvSpPr/>
          <p:nvPr/>
        </p:nvSpPr>
        <p:spPr>
          <a:xfrm>
            <a:off x="6074231" y="1026095"/>
            <a:ext cx="587828" cy="36739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350" dirty="0"/>
              <a:t>Dx</a:t>
            </a:r>
          </a:p>
        </p:txBody>
      </p:sp>
      <p:sp>
        <p:nvSpPr>
          <p:cNvPr id="8" name="Rectangle: Rounded Corners 7">
            <a:extLst>
              <a:ext uri="{FF2B5EF4-FFF2-40B4-BE49-F238E27FC236}">
                <a16:creationId xmlns:a16="http://schemas.microsoft.com/office/drawing/2014/main" id="{88584822-4ED6-C4EF-F781-23CC69A8243B}"/>
              </a:ext>
            </a:extLst>
          </p:cNvPr>
          <p:cNvSpPr/>
          <p:nvPr/>
        </p:nvSpPr>
        <p:spPr>
          <a:xfrm>
            <a:off x="7903031" y="1034259"/>
            <a:ext cx="587828" cy="36739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350" dirty="0"/>
              <a:t>Load</a:t>
            </a:r>
          </a:p>
        </p:txBody>
      </p:sp>
      <p:cxnSp>
        <p:nvCxnSpPr>
          <p:cNvPr id="9" name="Straight Arrow Connector 8">
            <a:extLst>
              <a:ext uri="{FF2B5EF4-FFF2-40B4-BE49-F238E27FC236}">
                <a16:creationId xmlns:a16="http://schemas.microsoft.com/office/drawing/2014/main" id="{2D587DC7-6E0B-7BEC-EE99-D9FE76E376A4}"/>
              </a:ext>
            </a:extLst>
          </p:cNvPr>
          <p:cNvCxnSpPr>
            <a:stCxn id="4" idx="6"/>
            <a:endCxn id="5" idx="1"/>
          </p:cNvCxnSpPr>
          <p:nvPr/>
        </p:nvCxnSpPr>
        <p:spPr>
          <a:xfrm>
            <a:off x="1094015" y="1209792"/>
            <a:ext cx="1551212" cy="0"/>
          </a:xfrm>
          <a:prstGeom prst="straightConnector1">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6FA3AD50-20D6-9F24-C99B-CD07358EC721}"/>
              </a:ext>
            </a:extLst>
          </p:cNvPr>
          <p:cNvCxnSpPr>
            <a:stCxn id="5" idx="3"/>
            <a:endCxn id="6" idx="1"/>
          </p:cNvCxnSpPr>
          <p:nvPr/>
        </p:nvCxnSpPr>
        <p:spPr>
          <a:xfrm>
            <a:off x="3233055" y="1209792"/>
            <a:ext cx="2841176" cy="0"/>
          </a:xfrm>
          <a:prstGeom prst="straightConnector1">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C088D67F-EF02-79FC-EE49-C09EC863EA54}"/>
              </a:ext>
            </a:extLst>
          </p:cNvPr>
          <p:cNvCxnSpPr>
            <a:stCxn id="6" idx="3"/>
            <a:endCxn id="8" idx="1"/>
          </p:cNvCxnSpPr>
          <p:nvPr/>
        </p:nvCxnSpPr>
        <p:spPr>
          <a:xfrm>
            <a:off x="6662059" y="1209792"/>
            <a:ext cx="1240971" cy="8164"/>
          </a:xfrm>
          <a:prstGeom prst="straightConnector1">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2" name="Flowchart: Connector 11">
            <a:extLst>
              <a:ext uri="{FF2B5EF4-FFF2-40B4-BE49-F238E27FC236}">
                <a16:creationId xmlns:a16="http://schemas.microsoft.com/office/drawing/2014/main" id="{1DCD1B67-A7C7-9CB9-23D8-F6523E8EBA73}"/>
              </a:ext>
            </a:extLst>
          </p:cNvPr>
          <p:cNvSpPr/>
          <p:nvPr/>
        </p:nvSpPr>
        <p:spPr>
          <a:xfrm>
            <a:off x="728971" y="2546861"/>
            <a:ext cx="776690" cy="710588"/>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350" b="1" dirty="0">
                <a:solidFill>
                  <a:schemeClr val="tx1"/>
                </a:solidFill>
              </a:rPr>
              <a:t>Gx</a:t>
            </a:r>
          </a:p>
        </p:txBody>
      </p:sp>
      <p:sp>
        <p:nvSpPr>
          <p:cNvPr id="13" name="Rectangle: Rounded Corners 12">
            <a:extLst>
              <a:ext uri="{FF2B5EF4-FFF2-40B4-BE49-F238E27FC236}">
                <a16:creationId xmlns:a16="http://schemas.microsoft.com/office/drawing/2014/main" id="{7A94B268-850C-D9B5-F492-3D9ED964FB54}"/>
              </a:ext>
            </a:extLst>
          </p:cNvPr>
          <p:cNvSpPr/>
          <p:nvPr/>
        </p:nvSpPr>
        <p:spPr>
          <a:xfrm>
            <a:off x="2606461" y="2604159"/>
            <a:ext cx="1314450" cy="59599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350" b="1" dirty="0">
                <a:solidFill>
                  <a:schemeClr val="tx1"/>
                </a:solidFill>
              </a:rPr>
              <a:t>Tx</a:t>
            </a:r>
          </a:p>
        </p:txBody>
      </p:sp>
      <p:sp>
        <p:nvSpPr>
          <p:cNvPr id="14" name="Rectangle: Rounded Corners 13">
            <a:extLst>
              <a:ext uri="{FF2B5EF4-FFF2-40B4-BE49-F238E27FC236}">
                <a16:creationId xmlns:a16="http://schemas.microsoft.com/office/drawing/2014/main" id="{225FCF24-3613-9E04-ED82-E14BF558A679}"/>
              </a:ext>
            </a:extLst>
          </p:cNvPr>
          <p:cNvSpPr/>
          <p:nvPr/>
        </p:nvSpPr>
        <p:spPr>
          <a:xfrm>
            <a:off x="5880340" y="2604159"/>
            <a:ext cx="1314450" cy="59599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350" b="1" dirty="0">
                <a:solidFill>
                  <a:schemeClr val="tx1"/>
                </a:solidFill>
              </a:rPr>
              <a:t>Dx</a:t>
            </a:r>
          </a:p>
        </p:txBody>
      </p:sp>
      <p:cxnSp>
        <p:nvCxnSpPr>
          <p:cNvPr id="15" name="Straight Arrow Connector 14">
            <a:extLst>
              <a:ext uri="{FF2B5EF4-FFF2-40B4-BE49-F238E27FC236}">
                <a16:creationId xmlns:a16="http://schemas.microsoft.com/office/drawing/2014/main" id="{6301F20B-F0C3-0675-CA06-3F94F62B87F1}"/>
              </a:ext>
            </a:extLst>
          </p:cNvPr>
          <p:cNvCxnSpPr>
            <a:cxnSpLocks/>
            <a:stCxn id="12" idx="6"/>
            <a:endCxn id="13" idx="1"/>
          </p:cNvCxnSpPr>
          <p:nvPr/>
        </p:nvCxnSpPr>
        <p:spPr>
          <a:xfrm>
            <a:off x="1505661" y="2902155"/>
            <a:ext cx="1100801" cy="0"/>
          </a:xfrm>
          <a:prstGeom prst="straightConnector1">
            <a:avLst/>
          </a:prstGeom>
          <a:ln w="28575">
            <a:solidFill>
              <a:srgbClr val="002060"/>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E749A6A4-5DA8-C229-3E85-0BC3734E077E}"/>
              </a:ext>
            </a:extLst>
          </p:cNvPr>
          <p:cNvCxnSpPr>
            <a:cxnSpLocks/>
            <a:stCxn id="13" idx="3"/>
            <a:endCxn id="14" idx="1"/>
          </p:cNvCxnSpPr>
          <p:nvPr/>
        </p:nvCxnSpPr>
        <p:spPr>
          <a:xfrm>
            <a:off x="3920911" y="2902155"/>
            <a:ext cx="1959429" cy="0"/>
          </a:xfrm>
          <a:prstGeom prst="straightConnector1">
            <a:avLst/>
          </a:prstGeom>
          <a:ln w="38100">
            <a:solidFill>
              <a:srgbClr val="002060"/>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219B8D0-3434-B3DA-1C85-A56C8E5C844A}"/>
              </a:ext>
            </a:extLst>
          </p:cNvPr>
          <p:cNvCxnSpPr>
            <a:cxnSpLocks/>
            <a:stCxn id="14" idx="3"/>
          </p:cNvCxnSpPr>
          <p:nvPr/>
        </p:nvCxnSpPr>
        <p:spPr>
          <a:xfrm flipV="1">
            <a:off x="7194790" y="2898074"/>
            <a:ext cx="906236" cy="4082"/>
          </a:xfrm>
          <a:prstGeom prst="straightConnector1">
            <a:avLst/>
          </a:prstGeom>
          <a:ln w="28575">
            <a:solidFill>
              <a:srgbClr val="002060"/>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18" name="Rectangle: Rounded Corners 17">
            <a:extLst>
              <a:ext uri="{FF2B5EF4-FFF2-40B4-BE49-F238E27FC236}">
                <a16:creationId xmlns:a16="http://schemas.microsoft.com/office/drawing/2014/main" id="{BDE44FC0-CD1E-67C5-D880-93E0B701BCD3}"/>
              </a:ext>
            </a:extLst>
          </p:cNvPr>
          <p:cNvSpPr/>
          <p:nvPr/>
        </p:nvSpPr>
        <p:spPr>
          <a:xfrm>
            <a:off x="8109683" y="2740685"/>
            <a:ext cx="587828" cy="36739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350" dirty="0"/>
              <a:t>Load</a:t>
            </a:r>
          </a:p>
        </p:txBody>
      </p:sp>
      <p:sp>
        <p:nvSpPr>
          <p:cNvPr id="19" name="TextBox 18">
            <a:extLst>
              <a:ext uri="{FF2B5EF4-FFF2-40B4-BE49-F238E27FC236}">
                <a16:creationId xmlns:a16="http://schemas.microsoft.com/office/drawing/2014/main" id="{E4AB6C52-94ED-345A-AD60-12701B6D9395}"/>
              </a:ext>
            </a:extLst>
          </p:cNvPr>
          <p:cNvSpPr txBox="1"/>
          <p:nvPr/>
        </p:nvSpPr>
        <p:spPr>
          <a:xfrm>
            <a:off x="6113968" y="4771105"/>
            <a:ext cx="853760" cy="300082"/>
          </a:xfrm>
          <a:prstGeom prst="rect">
            <a:avLst/>
          </a:prstGeom>
          <a:noFill/>
        </p:spPr>
        <p:txBody>
          <a:bodyPr wrap="none" rtlCol="0">
            <a:spAutoFit/>
          </a:bodyPr>
          <a:lstStyle/>
          <a:p>
            <a:r>
              <a:rPr lang="en-US" sz="1350" dirty="0"/>
              <a:t>Feedback</a:t>
            </a:r>
          </a:p>
        </p:txBody>
      </p:sp>
      <p:cxnSp>
        <p:nvCxnSpPr>
          <p:cNvPr id="20" name="Connector: Elbow 19">
            <a:extLst>
              <a:ext uri="{FF2B5EF4-FFF2-40B4-BE49-F238E27FC236}">
                <a16:creationId xmlns:a16="http://schemas.microsoft.com/office/drawing/2014/main" id="{0B6A1F6B-B90A-3B9B-FAF1-E79D9FB88AEA}"/>
              </a:ext>
            </a:extLst>
          </p:cNvPr>
          <p:cNvCxnSpPr>
            <a:cxnSpLocks/>
            <a:endCxn id="21" idx="4"/>
          </p:cNvCxnSpPr>
          <p:nvPr/>
        </p:nvCxnSpPr>
        <p:spPr>
          <a:xfrm rot="10800000">
            <a:off x="1138914" y="4501785"/>
            <a:ext cx="3564737" cy="552755"/>
          </a:xfrm>
          <a:prstGeom prst="bentConnector2">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1" name="Flowchart: Connector 20">
            <a:extLst>
              <a:ext uri="{FF2B5EF4-FFF2-40B4-BE49-F238E27FC236}">
                <a16:creationId xmlns:a16="http://schemas.microsoft.com/office/drawing/2014/main" id="{6F4C0126-9F18-DE13-5A54-FDCBE163B4D1}"/>
              </a:ext>
            </a:extLst>
          </p:cNvPr>
          <p:cNvSpPr/>
          <p:nvPr/>
        </p:nvSpPr>
        <p:spPr>
          <a:xfrm>
            <a:off x="857245" y="4003763"/>
            <a:ext cx="563336" cy="498023"/>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900" b="1" dirty="0">
                <a:solidFill>
                  <a:schemeClr val="tx1"/>
                </a:solidFill>
              </a:rPr>
              <a:t>Control</a:t>
            </a:r>
          </a:p>
        </p:txBody>
      </p:sp>
      <p:pic>
        <p:nvPicPr>
          <p:cNvPr id="22" name="Picture 21" descr="A cartoon of a cloud&#10;&#10;AI-generated content may be incorrect.">
            <a:extLst>
              <a:ext uri="{FF2B5EF4-FFF2-40B4-BE49-F238E27FC236}">
                <a16:creationId xmlns:a16="http://schemas.microsoft.com/office/drawing/2014/main" id="{E4B6254E-F103-0E30-9415-D05F8665D146}"/>
              </a:ext>
            </a:extLst>
          </p:cNvPr>
          <p:cNvPicPr>
            <a:picLocks noChangeAspect="1"/>
          </p:cNvPicPr>
          <p:nvPr/>
        </p:nvPicPr>
        <p:blipFill>
          <a:blip r:embed="rId4">
            <a:extLst>
              <a:ext uri="{28A0092B-C50C-407E-A947-70E740481C1C}">
                <a14:useLocalDpi xmlns:a14="http://schemas.microsoft.com/office/drawing/2010/main" val="0"/>
              </a:ext>
            </a:extLst>
          </a:blip>
          <a:srcRect t="14638" r="2807" b="13100"/>
          <a:stretch>
            <a:fillRect/>
          </a:stretch>
        </p:blipFill>
        <p:spPr>
          <a:xfrm>
            <a:off x="4703650" y="4989174"/>
            <a:ext cx="733766" cy="429373"/>
          </a:xfrm>
          <a:prstGeom prst="rect">
            <a:avLst/>
          </a:prstGeom>
        </p:spPr>
      </p:pic>
      <p:cxnSp>
        <p:nvCxnSpPr>
          <p:cNvPr id="23" name="Straight Arrow Connector 22">
            <a:extLst>
              <a:ext uri="{FF2B5EF4-FFF2-40B4-BE49-F238E27FC236}">
                <a16:creationId xmlns:a16="http://schemas.microsoft.com/office/drawing/2014/main" id="{BCD17992-73A8-7E70-0174-4137D9A1CC09}"/>
              </a:ext>
            </a:extLst>
          </p:cNvPr>
          <p:cNvCxnSpPr>
            <a:cxnSpLocks/>
            <a:stCxn id="21" idx="6"/>
            <a:endCxn id="25" idx="1"/>
          </p:cNvCxnSpPr>
          <p:nvPr/>
        </p:nvCxnSpPr>
        <p:spPr>
          <a:xfrm>
            <a:off x="1420580" y="4252774"/>
            <a:ext cx="1518561" cy="1"/>
          </a:xfrm>
          <a:prstGeom prst="straightConnector1">
            <a:avLst/>
          </a:prstGeom>
          <a:ln>
            <a:solidFill>
              <a:srgbClr val="FF0000"/>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AFFDD1F1-B2F7-5C32-8663-F1596F398A7A}"/>
              </a:ext>
            </a:extLst>
          </p:cNvPr>
          <p:cNvCxnSpPr>
            <a:cxnSpLocks/>
            <a:endCxn id="21" idx="2"/>
          </p:cNvCxnSpPr>
          <p:nvPr/>
        </p:nvCxnSpPr>
        <p:spPr>
          <a:xfrm>
            <a:off x="506179" y="4252774"/>
            <a:ext cx="351065" cy="0"/>
          </a:xfrm>
          <a:prstGeom prst="straightConnector1">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5" name="Rectangle: Rounded Corners 24">
            <a:extLst>
              <a:ext uri="{FF2B5EF4-FFF2-40B4-BE49-F238E27FC236}">
                <a16:creationId xmlns:a16="http://schemas.microsoft.com/office/drawing/2014/main" id="{C42C3D4C-8D2F-F82F-8D14-83AE1F2E3084}"/>
              </a:ext>
            </a:extLst>
          </p:cNvPr>
          <p:cNvSpPr/>
          <p:nvPr/>
        </p:nvSpPr>
        <p:spPr>
          <a:xfrm>
            <a:off x="2939142" y="4069078"/>
            <a:ext cx="587828" cy="36739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350" dirty="0"/>
              <a:t>Tx</a:t>
            </a:r>
          </a:p>
        </p:txBody>
      </p:sp>
      <p:sp>
        <p:nvSpPr>
          <p:cNvPr id="26" name="Rectangle: Rounded Corners 25">
            <a:extLst>
              <a:ext uri="{FF2B5EF4-FFF2-40B4-BE49-F238E27FC236}">
                <a16:creationId xmlns:a16="http://schemas.microsoft.com/office/drawing/2014/main" id="{E0025C45-254D-A4A4-1CD1-DC127A6FF6A8}"/>
              </a:ext>
            </a:extLst>
          </p:cNvPr>
          <p:cNvSpPr/>
          <p:nvPr/>
        </p:nvSpPr>
        <p:spPr>
          <a:xfrm>
            <a:off x="6335488" y="4060914"/>
            <a:ext cx="587828" cy="36739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350" dirty="0"/>
              <a:t>Dx</a:t>
            </a:r>
          </a:p>
        </p:txBody>
      </p:sp>
      <p:cxnSp>
        <p:nvCxnSpPr>
          <p:cNvPr id="27" name="Straight Arrow Connector 26">
            <a:extLst>
              <a:ext uri="{FF2B5EF4-FFF2-40B4-BE49-F238E27FC236}">
                <a16:creationId xmlns:a16="http://schemas.microsoft.com/office/drawing/2014/main" id="{69786CB9-6D85-52E2-EC93-1476514BE9A0}"/>
              </a:ext>
            </a:extLst>
          </p:cNvPr>
          <p:cNvCxnSpPr>
            <a:cxnSpLocks/>
            <a:stCxn id="25" idx="3"/>
            <a:endCxn id="26" idx="1"/>
          </p:cNvCxnSpPr>
          <p:nvPr/>
        </p:nvCxnSpPr>
        <p:spPr>
          <a:xfrm flipV="1">
            <a:off x="3526969" y="4244611"/>
            <a:ext cx="2808518" cy="8164"/>
          </a:xfrm>
          <a:prstGeom prst="straightConnector1">
            <a:avLst/>
          </a:prstGeom>
          <a:ln>
            <a:solidFill>
              <a:srgbClr val="FF0000"/>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28" name="Rectangle: Rounded Corners 27">
            <a:extLst>
              <a:ext uri="{FF2B5EF4-FFF2-40B4-BE49-F238E27FC236}">
                <a16:creationId xmlns:a16="http://schemas.microsoft.com/office/drawing/2014/main" id="{C8920962-42B8-DE92-E866-8D5F45C453C6}"/>
              </a:ext>
            </a:extLst>
          </p:cNvPr>
          <p:cNvSpPr/>
          <p:nvPr/>
        </p:nvSpPr>
        <p:spPr>
          <a:xfrm>
            <a:off x="8172451" y="4060913"/>
            <a:ext cx="587828" cy="36739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350" dirty="0"/>
              <a:t>SM</a:t>
            </a:r>
          </a:p>
        </p:txBody>
      </p:sp>
      <p:cxnSp>
        <p:nvCxnSpPr>
          <p:cNvPr id="29" name="Straight Arrow Connector 28">
            <a:extLst>
              <a:ext uri="{FF2B5EF4-FFF2-40B4-BE49-F238E27FC236}">
                <a16:creationId xmlns:a16="http://schemas.microsoft.com/office/drawing/2014/main" id="{007B7BCB-B816-A4B6-0194-85B827C89785}"/>
              </a:ext>
            </a:extLst>
          </p:cNvPr>
          <p:cNvCxnSpPr>
            <a:stCxn id="26" idx="3"/>
            <a:endCxn id="28" idx="1"/>
          </p:cNvCxnSpPr>
          <p:nvPr/>
        </p:nvCxnSpPr>
        <p:spPr>
          <a:xfrm flipV="1">
            <a:off x="6923315" y="4244611"/>
            <a:ext cx="1249136" cy="1"/>
          </a:xfrm>
          <a:prstGeom prst="straightConnector1">
            <a:avLst/>
          </a:prstGeom>
          <a:ln>
            <a:solidFill>
              <a:srgbClr val="FF0000"/>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0" name="Connector: Elbow 29">
            <a:extLst>
              <a:ext uri="{FF2B5EF4-FFF2-40B4-BE49-F238E27FC236}">
                <a16:creationId xmlns:a16="http://schemas.microsoft.com/office/drawing/2014/main" id="{E046F61F-B616-0EF8-6AF9-0749EDB19BA9}"/>
              </a:ext>
            </a:extLst>
          </p:cNvPr>
          <p:cNvCxnSpPr>
            <a:cxnSpLocks/>
            <a:stCxn id="28" idx="2"/>
          </p:cNvCxnSpPr>
          <p:nvPr/>
        </p:nvCxnSpPr>
        <p:spPr>
          <a:xfrm rot="5400000">
            <a:off x="6638775" y="3226949"/>
            <a:ext cx="626233" cy="3028949"/>
          </a:xfrm>
          <a:prstGeom prst="bentConnector2">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1" name="Oval 30">
            <a:extLst>
              <a:ext uri="{FF2B5EF4-FFF2-40B4-BE49-F238E27FC236}">
                <a16:creationId xmlns:a16="http://schemas.microsoft.com/office/drawing/2014/main" id="{E378CA50-D1B1-D142-3505-3500235F1EA8}"/>
              </a:ext>
            </a:extLst>
          </p:cNvPr>
          <p:cNvSpPr/>
          <p:nvPr/>
        </p:nvSpPr>
        <p:spPr>
          <a:xfrm>
            <a:off x="2114550" y="3962940"/>
            <a:ext cx="179614" cy="4000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Oval 31">
            <a:extLst>
              <a:ext uri="{FF2B5EF4-FFF2-40B4-BE49-F238E27FC236}">
                <a16:creationId xmlns:a16="http://schemas.microsoft.com/office/drawing/2014/main" id="{040D777C-00C7-AE91-EB7E-628E0E9ECFDD}"/>
              </a:ext>
            </a:extLst>
          </p:cNvPr>
          <p:cNvSpPr/>
          <p:nvPr/>
        </p:nvSpPr>
        <p:spPr>
          <a:xfrm>
            <a:off x="4988379" y="3946611"/>
            <a:ext cx="179614" cy="4000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3" name="Connector: Elbow 32">
            <a:extLst>
              <a:ext uri="{FF2B5EF4-FFF2-40B4-BE49-F238E27FC236}">
                <a16:creationId xmlns:a16="http://schemas.microsoft.com/office/drawing/2014/main" id="{52F475C3-8B36-7045-E5A0-F00661CA7F49}"/>
              </a:ext>
            </a:extLst>
          </p:cNvPr>
          <p:cNvCxnSpPr>
            <a:cxnSpLocks/>
            <a:stCxn id="32" idx="0"/>
            <a:endCxn id="21" idx="0"/>
          </p:cNvCxnSpPr>
          <p:nvPr/>
        </p:nvCxnSpPr>
        <p:spPr>
          <a:xfrm rot="16200000" flipH="1" flipV="1">
            <a:off x="3079974" y="2005550"/>
            <a:ext cx="57152" cy="3939274"/>
          </a:xfrm>
          <a:prstGeom prst="bentConnector3">
            <a:avLst>
              <a:gd name="adj1" fmla="val -157138"/>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34985B1A-8199-4171-7A4F-9D02D8E9B0A0}"/>
              </a:ext>
            </a:extLst>
          </p:cNvPr>
          <p:cNvCxnSpPr>
            <a:cxnSpLocks/>
            <a:stCxn id="31" idx="0"/>
          </p:cNvCxnSpPr>
          <p:nvPr/>
        </p:nvCxnSpPr>
        <p:spPr>
          <a:xfrm flipV="1">
            <a:off x="2204357" y="3856805"/>
            <a:ext cx="0" cy="106136"/>
          </a:xfrm>
          <a:prstGeom prst="straightConnector1">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FA22AB41-0E97-B3EC-2693-E72BAEB304EB}"/>
              </a:ext>
            </a:extLst>
          </p:cNvPr>
          <p:cNvSpPr txBox="1"/>
          <p:nvPr/>
        </p:nvSpPr>
        <p:spPr>
          <a:xfrm rot="16200000">
            <a:off x="-346407" y="4436819"/>
            <a:ext cx="1051891" cy="300082"/>
          </a:xfrm>
          <a:prstGeom prst="rect">
            <a:avLst/>
          </a:prstGeom>
          <a:noFill/>
        </p:spPr>
        <p:txBody>
          <a:bodyPr wrap="none" rtlCol="0">
            <a:spAutoFit/>
          </a:bodyPr>
          <a:lstStyle/>
          <a:p>
            <a:r>
              <a:rPr lang="en-US" sz="1350" b="1" dirty="0"/>
              <a:t>Closed Loop</a:t>
            </a:r>
          </a:p>
        </p:txBody>
      </p:sp>
      <p:sp>
        <p:nvSpPr>
          <p:cNvPr id="36" name="TextBox 35">
            <a:extLst>
              <a:ext uri="{FF2B5EF4-FFF2-40B4-BE49-F238E27FC236}">
                <a16:creationId xmlns:a16="http://schemas.microsoft.com/office/drawing/2014/main" id="{CCB4DC94-2F68-E61B-E589-53F83EF40AC9}"/>
              </a:ext>
            </a:extLst>
          </p:cNvPr>
          <p:cNvSpPr txBox="1"/>
          <p:nvPr/>
        </p:nvSpPr>
        <p:spPr>
          <a:xfrm rot="16200000">
            <a:off x="-303127" y="971071"/>
            <a:ext cx="965329" cy="300082"/>
          </a:xfrm>
          <a:prstGeom prst="rect">
            <a:avLst/>
          </a:prstGeom>
          <a:noFill/>
        </p:spPr>
        <p:txBody>
          <a:bodyPr wrap="none" rtlCol="0">
            <a:spAutoFit/>
          </a:bodyPr>
          <a:lstStyle/>
          <a:p>
            <a:r>
              <a:rPr lang="en-US" sz="1350" b="1" dirty="0"/>
              <a:t>Open Loop</a:t>
            </a:r>
          </a:p>
        </p:txBody>
      </p:sp>
      <p:sp>
        <p:nvSpPr>
          <p:cNvPr id="38" name="Rectangle: Rounded Corners 37">
            <a:extLst>
              <a:ext uri="{FF2B5EF4-FFF2-40B4-BE49-F238E27FC236}">
                <a16:creationId xmlns:a16="http://schemas.microsoft.com/office/drawing/2014/main" id="{BC631767-CA69-9E49-28E9-86C9268D31D0}"/>
              </a:ext>
            </a:extLst>
          </p:cNvPr>
          <p:cNvSpPr/>
          <p:nvPr/>
        </p:nvSpPr>
        <p:spPr>
          <a:xfrm>
            <a:off x="506179" y="421122"/>
            <a:ext cx="8593157" cy="1577340"/>
          </a:xfrm>
          <a:prstGeom prst="roundRect">
            <a:avLst/>
          </a:prstGeom>
          <a:solidFill>
            <a:srgbClr val="002060">
              <a:alpha val="15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Rectangle: Rounded Corners 38">
            <a:extLst>
              <a:ext uri="{FF2B5EF4-FFF2-40B4-BE49-F238E27FC236}">
                <a16:creationId xmlns:a16="http://schemas.microsoft.com/office/drawing/2014/main" id="{8907D071-5E9D-C41A-3B14-30A8EA53ADCA}"/>
              </a:ext>
            </a:extLst>
          </p:cNvPr>
          <p:cNvSpPr/>
          <p:nvPr/>
        </p:nvSpPr>
        <p:spPr>
          <a:xfrm>
            <a:off x="418491" y="3806482"/>
            <a:ext cx="8641080" cy="1577340"/>
          </a:xfrm>
          <a:prstGeom prst="roundRect">
            <a:avLst/>
          </a:prstGeom>
          <a:solidFill>
            <a:srgbClr val="00B050">
              <a:alpha val="9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0" name="Rectangle: Rounded Corners 39">
            <a:extLst>
              <a:ext uri="{FF2B5EF4-FFF2-40B4-BE49-F238E27FC236}">
                <a16:creationId xmlns:a16="http://schemas.microsoft.com/office/drawing/2014/main" id="{334224C5-0F0B-D6E8-EECB-0538B1113BB5}"/>
              </a:ext>
            </a:extLst>
          </p:cNvPr>
          <p:cNvSpPr/>
          <p:nvPr/>
        </p:nvSpPr>
        <p:spPr>
          <a:xfrm>
            <a:off x="442593" y="2076194"/>
            <a:ext cx="8641080" cy="1636608"/>
          </a:xfrm>
          <a:prstGeom prst="roundRect">
            <a:avLst/>
          </a:prstGeom>
          <a:solidFill>
            <a:srgbClr val="FF0000">
              <a:alpha val="15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3" name="Straight Arrow Connector 42">
            <a:extLst>
              <a:ext uri="{FF2B5EF4-FFF2-40B4-BE49-F238E27FC236}">
                <a16:creationId xmlns:a16="http://schemas.microsoft.com/office/drawing/2014/main" id="{3F8DFC9D-D9D8-77C4-B152-6D91A9E107DE}"/>
              </a:ext>
            </a:extLst>
          </p:cNvPr>
          <p:cNvCxnSpPr>
            <a:stCxn id="13" idx="3"/>
            <a:endCxn id="14" idx="1"/>
          </p:cNvCxnSpPr>
          <p:nvPr/>
        </p:nvCxnSpPr>
        <p:spPr>
          <a:xfrm>
            <a:off x="3920911" y="2902156"/>
            <a:ext cx="1959429" cy="0"/>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10F7B2BA-485E-1EE7-AD05-CB6050ED2D1D}"/>
              </a:ext>
            </a:extLst>
          </p:cNvPr>
          <p:cNvCxnSpPr>
            <a:stCxn id="14" idx="3"/>
            <a:endCxn id="18" idx="1"/>
          </p:cNvCxnSpPr>
          <p:nvPr/>
        </p:nvCxnSpPr>
        <p:spPr>
          <a:xfrm>
            <a:off x="7194790" y="2902156"/>
            <a:ext cx="914893" cy="0"/>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7" name="Picture 36" descr="A blue wifi symbol&#10;&#10;AI-generated content may be incorrect.">
            <a:extLst>
              <a:ext uri="{FF2B5EF4-FFF2-40B4-BE49-F238E27FC236}">
                <a16:creationId xmlns:a16="http://schemas.microsoft.com/office/drawing/2014/main" id="{0339CD39-788D-4530-679B-C4A9E4E61D08}"/>
              </a:ext>
            </a:extLst>
          </p:cNvPr>
          <p:cNvPicPr>
            <a:picLocks noChangeAspect="1"/>
          </p:cNvPicPr>
          <p:nvPr/>
        </p:nvPicPr>
        <p:blipFill>
          <a:blip r:embed="rId5"/>
          <a:stretch>
            <a:fillRect/>
          </a:stretch>
        </p:blipFill>
        <p:spPr>
          <a:xfrm>
            <a:off x="1785818" y="3924043"/>
            <a:ext cx="328732" cy="328732"/>
          </a:xfrm>
          <a:prstGeom prst="rect">
            <a:avLst/>
          </a:prstGeom>
        </p:spPr>
      </p:pic>
      <p:pic>
        <p:nvPicPr>
          <p:cNvPr id="41" name="Picture 40" descr="A blue wifi symbol&#10;&#10;AI-generated content may be incorrect.">
            <a:extLst>
              <a:ext uri="{FF2B5EF4-FFF2-40B4-BE49-F238E27FC236}">
                <a16:creationId xmlns:a16="http://schemas.microsoft.com/office/drawing/2014/main" id="{2BBFE7BD-1B51-1BB9-1948-FB218E02C8E4}"/>
              </a:ext>
            </a:extLst>
          </p:cNvPr>
          <p:cNvPicPr>
            <a:picLocks noChangeAspect="1"/>
          </p:cNvPicPr>
          <p:nvPr/>
        </p:nvPicPr>
        <p:blipFill>
          <a:blip r:embed="rId5"/>
          <a:stretch>
            <a:fillRect/>
          </a:stretch>
        </p:blipFill>
        <p:spPr>
          <a:xfrm>
            <a:off x="4659647" y="3924043"/>
            <a:ext cx="328732" cy="328732"/>
          </a:xfrm>
          <a:prstGeom prst="rect">
            <a:avLst/>
          </a:prstGeom>
        </p:spPr>
      </p:pic>
      <p:pic>
        <p:nvPicPr>
          <p:cNvPr id="42" name="Picture 41" descr="A blue wifi symbol&#10;&#10;AI-generated content may be incorrect.">
            <a:extLst>
              <a:ext uri="{FF2B5EF4-FFF2-40B4-BE49-F238E27FC236}">
                <a16:creationId xmlns:a16="http://schemas.microsoft.com/office/drawing/2014/main" id="{F0F77DFE-5B26-ED62-E716-14A174035C76}"/>
              </a:ext>
            </a:extLst>
          </p:cNvPr>
          <p:cNvPicPr>
            <a:picLocks noChangeAspect="1"/>
          </p:cNvPicPr>
          <p:nvPr/>
        </p:nvPicPr>
        <p:blipFill>
          <a:blip r:embed="rId5"/>
          <a:stretch>
            <a:fillRect/>
          </a:stretch>
        </p:blipFill>
        <p:spPr>
          <a:xfrm>
            <a:off x="8008085" y="3782245"/>
            <a:ext cx="328732" cy="328732"/>
          </a:xfrm>
          <a:prstGeom prst="rect">
            <a:avLst/>
          </a:prstGeom>
        </p:spPr>
      </p:pic>
      <p:pic>
        <p:nvPicPr>
          <p:cNvPr id="44" name="Picture 43" descr="A blue wifi symbol&#10;&#10;AI-generated content may be incorrect.">
            <a:extLst>
              <a:ext uri="{FF2B5EF4-FFF2-40B4-BE49-F238E27FC236}">
                <a16:creationId xmlns:a16="http://schemas.microsoft.com/office/drawing/2014/main" id="{CD8661C9-5F84-844F-5ACF-5154C3E6B4FC}"/>
              </a:ext>
            </a:extLst>
          </p:cNvPr>
          <p:cNvPicPr>
            <a:picLocks noChangeAspect="1"/>
          </p:cNvPicPr>
          <p:nvPr/>
        </p:nvPicPr>
        <p:blipFill>
          <a:blip r:embed="rId5"/>
          <a:stretch>
            <a:fillRect/>
          </a:stretch>
        </p:blipFill>
        <p:spPr>
          <a:xfrm>
            <a:off x="5067337" y="4647121"/>
            <a:ext cx="328732" cy="328732"/>
          </a:xfrm>
          <a:prstGeom prst="rect">
            <a:avLst/>
          </a:prstGeom>
        </p:spPr>
      </p:pic>
    </p:spTree>
    <p:extLst>
      <p:ext uri="{BB962C8B-B14F-4D97-AF65-F5344CB8AC3E}">
        <p14:creationId xmlns:p14="http://schemas.microsoft.com/office/powerpoint/2010/main" val="257091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par>
                                <p:cTn id="14" presetID="6" presetClass="entr" presetSubtype="16"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2000"/>
                                        <p:tgtEl>
                                          <p:spTgt spid="15"/>
                                        </p:tgtEl>
                                      </p:cBhvr>
                                    </p:animEffect>
                                  </p:childTnLst>
                                </p:cTn>
                              </p:par>
                              <p:par>
                                <p:cTn id="17" presetID="6" presetClass="entr" presetSubtype="16"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par>
                                <p:cTn id="20" presetID="6"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ircle(in)">
                                      <p:cBhvr>
                                        <p:cTn id="25" dur="20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5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par>
                                <p:cTn id="36" presetID="10" presetClass="entr" presetSubtype="0"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circle(in)">
                                      <p:cBhvr>
                                        <p:cTn id="43" dur="2000"/>
                                        <p:tgtEl>
                                          <p:spTgt spid="4"/>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circle(in)">
                                      <p:cBhvr>
                                        <p:cTn id="46" dur="2000"/>
                                        <p:tgtEl>
                                          <p:spTgt spid="5"/>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circle(in)">
                                      <p:cBhvr>
                                        <p:cTn id="49" dur="2000"/>
                                        <p:tgtEl>
                                          <p:spTgt spid="6"/>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circle(in)">
                                      <p:cBhvr>
                                        <p:cTn id="52" dur="2000"/>
                                        <p:tgtEl>
                                          <p:spTgt spid="8"/>
                                        </p:tgtEl>
                                      </p:cBhvr>
                                    </p:animEffect>
                                  </p:childTnLst>
                                </p:cTn>
                              </p:par>
                              <p:par>
                                <p:cTn id="53" presetID="6" presetClass="entr" presetSubtype="16"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circle(in)">
                                      <p:cBhvr>
                                        <p:cTn id="55" dur="2000"/>
                                        <p:tgtEl>
                                          <p:spTgt spid="9"/>
                                        </p:tgtEl>
                                      </p:cBhvr>
                                    </p:animEffect>
                                  </p:childTnLst>
                                </p:cTn>
                              </p:par>
                              <p:par>
                                <p:cTn id="56" presetID="6" presetClass="entr" presetSubtype="16" fill="hold"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circle(in)">
                                      <p:cBhvr>
                                        <p:cTn id="58" dur="2000"/>
                                        <p:tgtEl>
                                          <p:spTgt spid="10"/>
                                        </p:tgtEl>
                                      </p:cBhvr>
                                    </p:animEffect>
                                  </p:childTnLst>
                                </p:cTn>
                              </p:par>
                              <p:par>
                                <p:cTn id="59" presetID="6" presetClass="entr" presetSubtype="16"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circle(in)">
                                      <p:cBhvr>
                                        <p:cTn id="61" dur="2000"/>
                                        <p:tgtEl>
                                          <p:spTgt spid="11"/>
                                        </p:tgtEl>
                                      </p:cBhvr>
                                    </p:animEffect>
                                  </p:childTnLst>
                                </p:cTn>
                              </p:par>
                              <p:par>
                                <p:cTn id="62" presetID="1" presetClass="entr" presetSubtype="0" fill="hold" grpId="0" nodeType="withEffect">
                                  <p:stCondLst>
                                    <p:cond delay="0"/>
                                  </p:stCondLst>
                                  <p:childTnLst>
                                    <p:set>
                                      <p:cBhvr>
                                        <p:cTn id="63" dur="1" fill="hold">
                                          <p:stCondLst>
                                            <p:cond delay="0"/>
                                          </p:stCondLst>
                                        </p:cTn>
                                        <p:tgtEl>
                                          <p:spTgt spid="36"/>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38"/>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21" presetClass="entr" presetSubtype="1"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wheel(1)">
                                      <p:cBhvr>
                                        <p:cTn id="70" dur="2000"/>
                                        <p:tgtEl>
                                          <p:spTgt spid="19"/>
                                        </p:tgtEl>
                                      </p:cBhvr>
                                    </p:animEffect>
                                  </p:childTnLst>
                                </p:cTn>
                              </p:par>
                              <p:par>
                                <p:cTn id="71" presetID="1" presetClass="entr" presetSubtype="0" fill="hold" grpId="0" nodeType="withEffect">
                                  <p:stCondLst>
                                    <p:cond delay="0"/>
                                  </p:stCondLst>
                                  <p:childTnLst>
                                    <p:set>
                                      <p:cBhvr>
                                        <p:cTn id="72" dur="1" fill="hold">
                                          <p:stCondLst>
                                            <p:cond delay="0"/>
                                          </p:stCondLst>
                                        </p:cTn>
                                        <p:tgtEl>
                                          <p:spTgt spid="39"/>
                                        </p:tgtEl>
                                        <p:attrNameLst>
                                          <p:attrName>style.visibility</p:attrName>
                                        </p:attrNameLst>
                                      </p:cBhvr>
                                      <p:to>
                                        <p:strVal val="visible"/>
                                      </p:to>
                                    </p:set>
                                  </p:childTnLst>
                                </p:cTn>
                              </p:par>
                              <p:par>
                                <p:cTn id="73" presetID="21" presetClass="entr" presetSubtype="1" fill="hold"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wheel(1)">
                                      <p:cBhvr>
                                        <p:cTn id="75" dur="2000"/>
                                        <p:tgtEl>
                                          <p:spTgt spid="20"/>
                                        </p:tgtEl>
                                      </p:cBhvr>
                                    </p:animEffect>
                                  </p:childTnLst>
                                </p:cTn>
                              </p:par>
                              <p:par>
                                <p:cTn id="76" presetID="21" presetClass="entr" presetSubtype="1" fill="hold" grpId="0" nodeType="with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wheel(1)">
                                      <p:cBhvr>
                                        <p:cTn id="78" dur="2000"/>
                                        <p:tgtEl>
                                          <p:spTgt spid="21"/>
                                        </p:tgtEl>
                                      </p:cBhvr>
                                    </p:animEffect>
                                  </p:childTnLst>
                                </p:cTn>
                              </p:par>
                              <p:par>
                                <p:cTn id="79" presetID="21" presetClass="entr" presetSubtype="1"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wheel(1)">
                                      <p:cBhvr>
                                        <p:cTn id="81" dur="2000"/>
                                        <p:tgtEl>
                                          <p:spTgt spid="22"/>
                                        </p:tgtEl>
                                      </p:cBhvr>
                                    </p:animEffect>
                                  </p:childTnLst>
                                </p:cTn>
                              </p:par>
                              <p:par>
                                <p:cTn id="82" presetID="21" presetClass="entr" presetSubtype="1" fill="hold" nodeType="with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wheel(1)">
                                      <p:cBhvr>
                                        <p:cTn id="84" dur="2000"/>
                                        <p:tgtEl>
                                          <p:spTgt spid="23"/>
                                        </p:tgtEl>
                                      </p:cBhvr>
                                    </p:animEffect>
                                  </p:childTnLst>
                                </p:cTn>
                              </p:par>
                              <p:par>
                                <p:cTn id="85" presetID="21" presetClass="entr" presetSubtype="1" fill="hold" nodeType="with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wheel(1)">
                                      <p:cBhvr>
                                        <p:cTn id="87" dur="2000"/>
                                        <p:tgtEl>
                                          <p:spTgt spid="24"/>
                                        </p:tgtEl>
                                      </p:cBhvr>
                                    </p:animEffect>
                                  </p:childTnLst>
                                </p:cTn>
                              </p:par>
                              <p:par>
                                <p:cTn id="88" presetID="21" presetClass="entr" presetSubtype="1" fill="hold" grpId="0" nodeType="with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wheel(1)">
                                      <p:cBhvr>
                                        <p:cTn id="90" dur="2000"/>
                                        <p:tgtEl>
                                          <p:spTgt spid="25"/>
                                        </p:tgtEl>
                                      </p:cBhvr>
                                    </p:animEffect>
                                  </p:childTnLst>
                                </p:cTn>
                              </p:par>
                              <p:par>
                                <p:cTn id="91" presetID="21" presetClass="entr" presetSubtype="1" fill="hold" grpId="0" nodeType="with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wheel(1)">
                                      <p:cBhvr>
                                        <p:cTn id="93" dur="2000"/>
                                        <p:tgtEl>
                                          <p:spTgt spid="26"/>
                                        </p:tgtEl>
                                      </p:cBhvr>
                                    </p:animEffect>
                                  </p:childTnLst>
                                </p:cTn>
                              </p:par>
                              <p:par>
                                <p:cTn id="94" presetID="21" presetClass="entr" presetSubtype="1" fill="hold" nodeType="withEffect">
                                  <p:stCondLst>
                                    <p:cond delay="0"/>
                                  </p:stCondLst>
                                  <p:childTnLst>
                                    <p:set>
                                      <p:cBhvr>
                                        <p:cTn id="95" dur="1" fill="hold">
                                          <p:stCondLst>
                                            <p:cond delay="0"/>
                                          </p:stCondLst>
                                        </p:cTn>
                                        <p:tgtEl>
                                          <p:spTgt spid="27"/>
                                        </p:tgtEl>
                                        <p:attrNameLst>
                                          <p:attrName>style.visibility</p:attrName>
                                        </p:attrNameLst>
                                      </p:cBhvr>
                                      <p:to>
                                        <p:strVal val="visible"/>
                                      </p:to>
                                    </p:set>
                                    <p:animEffect transition="in" filter="wheel(1)">
                                      <p:cBhvr>
                                        <p:cTn id="96" dur="2000"/>
                                        <p:tgtEl>
                                          <p:spTgt spid="27"/>
                                        </p:tgtEl>
                                      </p:cBhvr>
                                    </p:animEffect>
                                  </p:childTnLst>
                                </p:cTn>
                              </p:par>
                              <p:par>
                                <p:cTn id="97" presetID="21" presetClass="entr" presetSubtype="1" fill="hold" grpId="0" nodeType="with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wheel(1)">
                                      <p:cBhvr>
                                        <p:cTn id="99" dur="2000"/>
                                        <p:tgtEl>
                                          <p:spTgt spid="28"/>
                                        </p:tgtEl>
                                      </p:cBhvr>
                                    </p:animEffect>
                                  </p:childTnLst>
                                </p:cTn>
                              </p:par>
                              <p:par>
                                <p:cTn id="100" presetID="21" presetClass="entr" presetSubtype="1" fill="hold" nodeType="with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wheel(1)">
                                      <p:cBhvr>
                                        <p:cTn id="102" dur="2000"/>
                                        <p:tgtEl>
                                          <p:spTgt spid="29"/>
                                        </p:tgtEl>
                                      </p:cBhvr>
                                    </p:animEffect>
                                  </p:childTnLst>
                                </p:cTn>
                              </p:par>
                              <p:par>
                                <p:cTn id="103" presetID="21" presetClass="entr" presetSubtype="1" fill="hold" nodeType="with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wheel(1)">
                                      <p:cBhvr>
                                        <p:cTn id="105" dur="2000"/>
                                        <p:tgtEl>
                                          <p:spTgt spid="30"/>
                                        </p:tgtEl>
                                      </p:cBhvr>
                                    </p:animEffect>
                                  </p:childTnLst>
                                </p:cTn>
                              </p:par>
                              <p:par>
                                <p:cTn id="106" presetID="21" presetClass="entr" presetSubtype="1" fill="hold" grpId="0" nodeType="withEffect">
                                  <p:stCondLst>
                                    <p:cond delay="0"/>
                                  </p:stCondLst>
                                  <p:childTnLst>
                                    <p:set>
                                      <p:cBhvr>
                                        <p:cTn id="107" dur="1" fill="hold">
                                          <p:stCondLst>
                                            <p:cond delay="0"/>
                                          </p:stCondLst>
                                        </p:cTn>
                                        <p:tgtEl>
                                          <p:spTgt spid="31"/>
                                        </p:tgtEl>
                                        <p:attrNameLst>
                                          <p:attrName>style.visibility</p:attrName>
                                        </p:attrNameLst>
                                      </p:cBhvr>
                                      <p:to>
                                        <p:strVal val="visible"/>
                                      </p:to>
                                    </p:set>
                                    <p:animEffect transition="in" filter="wheel(1)">
                                      <p:cBhvr>
                                        <p:cTn id="108" dur="2000"/>
                                        <p:tgtEl>
                                          <p:spTgt spid="31"/>
                                        </p:tgtEl>
                                      </p:cBhvr>
                                    </p:animEffect>
                                  </p:childTnLst>
                                </p:cTn>
                              </p:par>
                              <p:par>
                                <p:cTn id="109" presetID="21" presetClass="entr" presetSubtype="1" fill="hold" grpId="0" nodeType="withEffect">
                                  <p:stCondLst>
                                    <p:cond delay="0"/>
                                  </p:stCondLst>
                                  <p:childTnLst>
                                    <p:set>
                                      <p:cBhvr>
                                        <p:cTn id="110" dur="1" fill="hold">
                                          <p:stCondLst>
                                            <p:cond delay="0"/>
                                          </p:stCondLst>
                                        </p:cTn>
                                        <p:tgtEl>
                                          <p:spTgt spid="32"/>
                                        </p:tgtEl>
                                        <p:attrNameLst>
                                          <p:attrName>style.visibility</p:attrName>
                                        </p:attrNameLst>
                                      </p:cBhvr>
                                      <p:to>
                                        <p:strVal val="visible"/>
                                      </p:to>
                                    </p:set>
                                    <p:animEffect transition="in" filter="wheel(1)">
                                      <p:cBhvr>
                                        <p:cTn id="111" dur="2000"/>
                                        <p:tgtEl>
                                          <p:spTgt spid="32"/>
                                        </p:tgtEl>
                                      </p:cBhvr>
                                    </p:animEffect>
                                  </p:childTnLst>
                                </p:cTn>
                              </p:par>
                              <p:par>
                                <p:cTn id="112" presetID="21" presetClass="entr" presetSubtype="1" fill="hold" nodeType="withEffect">
                                  <p:stCondLst>
                                    <p:cond delay="0"/>
                                  </p:stCondLst>
                                  <p:childTnLst>
                                    <p:set>
                                      <p:cBhvr>
                                        <p:cTn id="113" dur="1" fill="hold">
                                          <p:stCondLst>
                                            <p:cond delay="0"/>
                                          </p:stCondLst>
                                        </p:cTn>
                                        <p:tgtEl>
                                          <p:spTgt spid="33"/>
                                        </p:tgtEl>
                                        <p:attrNameLst>
                                          <p:attrName>style.visibility</p:attrName>
                                        </p:attrNameLst>
                                      </p:cBhvr>
                                      <p:to>
                                        <p:strVal val="visible"/>
                                      </p:to>
                                    </p:set>
                                    <p:animEffect transition="in" filter="wheel(1)">
                                      <p:cBhvr>
                                        <p:cTn id="114" dur="2000"/>
                                        <p:tgtEl>
                                          <p:spTgt spid="33"/>
                                        </p:tgtEl>
                                      </p:cBhvr>
                                    </p:animEffect>
                                  </p:childTnLst>
                                </p:cTn>
                              </p:par>
                              <p:par>
                                <p:cTn id="115" presetID="21" presetClass="entr" presetSubtype="1" fill="hold" nodeType="withEffect">
                                  <p:stCondLst>
                                    <p:cond delay="0"/>
                                  </p:stCondLst>
                                  <p:childTnLst>
                                    <p:set>
                                      <p:cBhvr>
                                        <p:cTn id="116" dur="1" fill="hold">
                                          <p:stCondLst>
                                            <p:cond delay="0"/>
                                          </p:stCondLst>
                                        </p:cTn>
                                        <p:tgtEl>
                                          <p:spTgt spid="34"/>
                                        </p:tgtEl>
                                        <p:attrNameLst>
                                          <p:attrName>style.visibility</p:attrName>
                                        </p:attrNameLst>
                                      </p:cBhvr>
                                      <p:to>
                                        <p:strVal val="visible"/>
                                      </p:to>
                                    </p:set>
                                    <p:animEffect transition="in" filter="wheel(1)">
                                      <p:cBhvr>
                                        <p:cTn id="117" dur="2000"/>
                                        <p:tgtEl>
                                          <p:spTgt spid="34"/>
                                        </p:tgtEl>
                                      </p:cBhvr>
                                    </p:animEffect>
                                  </p:childTnLst>
                                </p:cTn>
                              </p:par>
                              <p:par>
                                <p:cTn id="118" presetID="1" presetClass="entr" presetSubtype="0" fill="hold" grpId="0" nodeType="withEffect">
                                  <p:stCondLst>
                                    <p:cond delay="0"/>
                                  </p:stCondLst>
                                  <p:childTnLst>
                                    <p:set>
                                      <p:cBhvr>
                                        <p:cTn id="119" dur="1" fill="hold">
                                          <p:stCondLst>
                                            <p:cond delay="0"/>
                                          </p:stCondLst>
                                        </p:cTn>
                                        <p:tgtEl>
                                          <p:spTgt spid="35"/>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37"/>
                                        </p:tgtEl>
                                        <p:attrNameLst>
                                          <p:attrName>style.visibility</p:attrName>
                                        </p:attrNameLst>
                                      </p:cBhvr>
                                      <p:to>
                                        <p:strVal val="visible"/>
                                      </p:to>
                                    </p:set>
                                    <p:animEffect transition="in" filter="fade">
                                      <p:cBhvr>
                                        <p:cTn id="124" dur="500"/>
                                        <p:tgtEl>
                                          <p:spTgt spid="37"/>
                                        </p:tgtEl>
                                      </p:cBhvr>
                                    </p:animEffect>
                                  </p:childTnLst>
                                </p:cTn>
                              </p:par>
                              <p:par>
                                <p:cTn id="125" presetID="10" presetClass="entr" presetSubtype="0" fill="hold" nodeType="withEffect">
                                  <p:stCondLst>
                                    <p:cond delay="0"/>
                                  </p:stCondLst>
                                  <p:childTnLst>
                                    <p:set>
                                      <p:cBhvr>
                                        <p:cTn id="126" dur="1" fill="hold">
                                          <p:stCondLst>
                                            <p:cond delay="0"/>
                                          </p:stCondLst>
                                        </p:cTn>
                                        <p:tgtEl>
                                          <p:spTgt spid="41"/>
                                        </p:tgtEl>
                                        <p:attrNameLst>
                                          <p:attrName>style.visibility</p:attrName>
                                        </p:attrNameLst>
                                      </p:cBhvr>
                                      <p:to>
                                        <p:strVal val="visible"/>
                                      </p:to>
                                    </p:set>
                                    <p:animEffect transition="in" filter="fade">
                                      <p:cBhvr>
                                        <p:cTn id="127" dur="500"/>
                                        <p:tgtEl>
                                          <p:spTgt spid="41"/>
                                        </p:tgtEl>
                                      </p:cBhvr>
                                    </p:animEffect>
                                  </p:childTnLst>
                                </p:cTn>
                              </p:par>
                              <p:par>
                                <p:cTn id="128" presetID="10" presetClass="entr" presetSubtype="0" fill="hold" nodeType="withEffect">
                                  <p:stCondLst>
                                    <p:cond delay="0"/>
                                  </p:stCondLst>
                                  <p:childTnLst>
                                    <p:set>
                                      <p:cBhvr>
                                        <p:cTn id="129" dur="1" fill="hold">
                                          <p:stCondLst>
                                            <p:cond delay="0"/>
                                          </p:stCondLst>
                                        </p:cTn>
                                        <p:tgtEl>
                                          <p:spTgt spid="44"/>
                                        </p:tgtEl>
                                        <p:attrNameLst>
                                          <p:attrName>style.visibility</p:attrName>
                                        </p:attrNameLst>
                                      </p:cBhvr>
                                      <p:to>
                                        <p:strVal val="visible"/>
                                      </p:to>
                                    </p:set>
                                    <p:animEffect transition="in" filter="fade">
                                      <p:cBhvr>
                                        <p:cTn id="130" dur="500"/>
                                        <p:tgtEl>
                                          <p:spTgt spid="44"/>
                                        </p:tgtEl>
                                      </p:cBhvr>
                                    </p:animEffect>
                                  </p:childTnLst>
                                </p:cTn>
                              </p:par>
                              <p:par>
                                <p:cTn id="131" presetID="10" presetClass="entr" presetSubtype="0" fill="hold" nodeType="withEffect">
                                  <p:stCondLst>
                                    <p:cond delay="0"/>
                                  </p:stCondLst>
                                  <p:childTnLst>
                                    <p:set>
                                      <p:cBhvr>
                                        <p:cTn id="132" dur="1" fill="hold">
                                          <p:stCondLst>
                                            <p:cond delay="0"/>
                                          </p:stCondLst>
                                        </p:cTn>
                                        <p:tgtEl>
                                          <p:spTgt spid="42"/>
                                        </p:tgtEl>
                                        <p:attrNameLst>
                                          <p:attrName>style.visibility</p:attrName>
                                        </p:attrNameLst>
                                      </p:cBhvr>
                                      <p:to>
                                        <p:strVal val="visible"/>
                                      </p:to>
                                    </p:set>
                                    <p:animEffect transition="in" filter="fade">
                                      <p:cBhvr>
                                        <p:cTn id="13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12" grpId="0" animBg="1"/>
      <p:bldP spid="13" grpId="0" animBg="1"/>
      <p:bldP spid="14" grpId="0" animBg="1"/>
      <p:bldP spid="18" grpId="0" animBg="1"/>
      <p:bldP spid="19" grpId="0"/>
      <p:bldP spid="21" grpId="0" animBg="1"/>
      <p:bldP spid="25" grpId="0" animBg="1"/>
      <p:bldP spid="26" grpId="0" animBg="1"/>
      <p:bldP spid="28" grpId="0" animBg="1"/>
      <p:bldP spid="31" grpId="0" animBg="1"/>
      <p:bldP spid="32" grpId="0" animBg="1"/>
      <p:bldP spid="35" grpId="0"/>
      <p:bldP spid="36" grpId="0"/>
      <p:bldP spid="38" grpId="0" animBg="1"/>
      <p:bldP spid="39" grpId="0" animBg="1"/>
      <p:bldP spid="4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8FEF6-317C-F8B9-18D0-0E6EFC5C4F3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61A8C11-BE39-E9F6-B74D-7DB9AEA92D87}"/>
              </a:ext>
            </a:extLst>
          </p:cNvPr>
          <p:cNvPicPr>
            <a:picLocks noChangeAspect="1"/>
          </p:cNvPicPr>
          <p:nvPr/>
        </p:nvPicPr>
        <p:blipFill>
          <a:blip r:embed="rId3"/>
          <a:srcRect t="7539" b="7539"/>
          <a:stretch/>
        </p:blipFill>
        <p:spPr>
          <a:xfrm>
            <a:off x="-34355" y="5342021"/>
            <a:ext cx="9156900" cy="1541664"/>
          </a:xfrm>
          <a:prstGeom prst="rect">
            <a:avLst/>
          </a:prstGeom>
        </p:spPr>
      </p:pic>
      <p:sp>
        <p:nvSpPr>
          <p:cNvPr id="2" name="TextBox 1">
            <a:extLst>
              <a:ext uri="{FF2B5EF4-FFF2-40B4-BE49-F238E27FC236}">
                <a16:creationId xmlns:a16="http://schemas.microsoft.com/office/drawing/2014/main" id="{095F53D3-2EAB-AC31-1211-E4C685AFA4A0}"/>
              </a:ext>
            </a:extLst>
          </p:cNvPr>
          <p:cNvSpPr txBox="1"/>
          <p:nvPr/>
        </p:nvSpPr>
        <p:spPr>
          <a:xfrm>
            <a:off x="3076028" y="0"/>
            <a:ext cx="3691890" cy="400110"/>
          </a:xfrm>
          <a:prstGeom prst="rect">
            <a:avLst/>
          </a:prstGeom>
          <a:noFill/>
        </p:spPr>
        <p:txBody>
          <a:bodyPr wrap="square" rtlCol="0">
            <a:spAutoFit/>
          </a:bodyPr>
          <a:lstStyle/>
          <a:p>
            <a:r>
              <a:rPr lang="en-US" sz="2000" b="1" dirty="0"/>
              <a:t>Farming in the Context of Data</a:t>
            </a:r>
            <a:endParaRPr lang="en-US" b="1" dirty="0">
              <a:latin typeface="Arial" panose="020B0604020202020204" pitchFamily="34" charset="0"/>
              <a:cs typeface="Arial" panose="020B0604020202020204" pitchFamily="34" charset="0"/>
            </a:endParaRPr>
          </a:p>
        </p:txBody>
      </p:sp>
      <p:graphicFrame>
        <p:nvGraphicFramePr>
          <p:cNvPr id="3" name="Content Placeholder 2">
            <a:extLst>
              <a:ext uri="{FF2B5EF4-FFF2-40B4-BE49-F238E27FC236}">
                <a16:creationId xmlns:a16="http://schemas.microsoft.com/office/drawing/2014/main" id="{559B1229-4815-3297-D06A-00DED822EBC6}"/>
              </a:ext>
            </a:extLst>
          </p:cNvPr>
          <p:cNvGraphicFramePr>
            <a:graphicFrameLocks noGrp="1"/>
          </p:cNvGraphicFramePr>
          <p:nvPr>
            <p:ph idx="1"/>
            <p:extLst>
              <p:ext uri="{D42A27DB-BD31-4B8C-83A1-F6EECF244321}">
                <p14:modId xmlns:p14="http://schemas.microsoft.com/office/powerpoint/2010/main" val="2042222171"/>
              </p:ext>
            </p:extLst>
          </p:nvPr>
        </p:nvGraphicFramePr>
        <p:xfrm>
          <a:off x="628650" y="587829"/>
          <a:ext cx="7886700" cy="44413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75328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7468A-4109-FFAA-E1BF-324E053BDCE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124708A-FA54-EA66-5DA5-578DE1CC2F54}"/>
              </a:ext>
            </a:extLst>
          </p:cNvPr>
          <p:cNvPicPr>
            <a:picLocks noChangeAspect="1"/>
          </p:cNvPicPr>
          <p:nvPr/>
        </p:nvPicPr>
        <p:blipFill>
          <a:blip r:embed="rId3"/>
          <a:srcRect t="7539" b="7539"/>
          <a:stretch/>
        </p:blipFill>
        <p:spPr>
          <a:xfrm>
            <a:off x="-34355" y="5342021"/>
            <a:ext cx="9156900" cy="1541664"/>
          </a:xfrm>
          <a:prstGeom prst="rect">
            <a:avLst/>
          </a:prstGeom>
        </p:spPr>
      </p:pic>
      <p:sp>
        <p:nvSpPr>
          <p:cNvPr id="2" name="TextBox 1">
            <a:extLst>
              <a:ext uri="{FF2B5EF4-FFF2-40B4-BE49-F238E27FC236}">
                <a16:creationId xmlns:a16="http://schemas.microsoft.com/office/drawing/2014/main" id="{91DB2E3B-56EA-6985-9347-CFC90FB98C0E}"/>
              </a:ext>
            </a:extLst>
          </p:cNvPr>
          <p:cNvSpPr txBox="1"/>
          <p:nvPr/>
        </p:nvSpPr>
        <p:spPr>
          <a:xfrm>
            <a:off x="452571" y="468148"/>
            <a:ext cx="3691890"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Introduction of Data Farming</a:t>
            </a:r>
            <a:endParaRPr lang="en-US" b="1"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3CCAB2B4-3B26-1DA1-0641-9F002810DE2D}"/>
              </a:ext>
            </a:extLst>
          </p:cNvPr>
          <p:cNvSpPr>
            <a:spLocks noGrp="1"/>
          </p:cNvSpPr>
          <p:nvPr>
            <p:ph idx="1"/>
          </p:nvPr>
        </p:nvSpPr>
        <p:spPr>
          <a:xfrm>
            <a:off x="628650" y="993059"/>
            <a:ext cx="7886700" cy="4247536"/>
          </a:xfrm>
        </p:spPr>
        <p:txBody>
          <a:bodyPr>
            <a:normAutofit fontScale="92500" lnSpcReduction="10000"/>
          </a:bodyPr>
          <a:lstStyle/>
          <a:p>
            <a:pPr algn="just"/>
            <a:r>
              <a:rPr lang="en-US" sz="2600" b="1" dirty="0"/>
              <a:t>INTRODUCTION</a:t>
            </a:r>
            <a:r>
              <a:rPr lang="en-US" dirty="0"/>
              <a:t>: This topic centers on two fundamental concepts: </a:t>
            </a:r>
            <a:r>
              <a:rPr lang="en-US" b="1" dirty="0">
                <a:solidFill>
                  <a:srgbClr val="FF0000"/>
                </a:solidFill>
              </a:rPr>
              <a:t>Data</a:t>
            </a:r>
            <a:r>
              <a:rPr lang="en-US" dirty="0"/>
              <a:t> and </a:t>
            </a:r>
            <a:r>
              <a:rPr lang="en-US" b="1" dirty="0">
                <a:solidFill>
                  <a:srgbClr val="FF0000"/>
                </a:solidFill>
              </a:rPr>
              <a:t>Farming</a:t>
            </a:r>
            <a:r>
              <a:rPr lang="en-US" dirty="0"/>
              <a:t>. These terms demonstrate how accessible, high-quality data powers utilities seeking to modernize their infrastructure. The study emphasizes that data acts as a catalyst driving grid modernization, automation initiatives, and the advancement of power grid technologies</a:t>
            </a:r>
          </a:p>
          <a:p>
            <a:pPr algn="just"/>
            <a:r>
              <a:rPr lang="en-US" sz="2600" b="1" dirty="0"/>
              <a:t>PROBLEM STATEMENT</a:t>
            </a:r>
            <a:r>
              <a:rPr lang="en-US" dirty="0"/>
              <a:t>: Traditional power grids operate primarily on </a:t>
            </a:r>
            <a:r>
              <a:rPr lang="en-US" b="1" dirty="0"/>
              <a:t>human-expertise</a:t>
            </a:r>
            <a:r>
              <a:rPr lang="en-US" dirty="0"/>
              <a:t>, </a:t>
            </a:r>
            <a:r>
              <a:rPr lang="en-US" b="1" dirty="0"/>
              <a:t>inherited-practices</a:t>
            </a:r>
            <a:r>
              <a:rPr lang="en-US" dirty="0"/>
              <a:t>, </a:t>
            </a:r>
            <a:r>
              <a:rPr lang="en-US" b="1" dirty="0"/>
              <a:t>legacy-topologies</a:t>
            </a:r>
            <a:r>
              <a:rPr lang="en-US" dirty="0"/>
              <a:t>, and </a:t>
            </a:r>
            <a:r>
              <a:rPr lang="en-US" b="1" dirty="0"/>
              <a:t>established-standards</a:t>
            </a:r>
            <a:r>
              <a:rPr lang="en-US" dirty="0"/>
              <a:t>, rather than leveraging real-time data for decision-making and system optimization..</a:t>
            </a:r>
          </a:p>
        </p:txBody>
      </p:sp>
    </p:spTree>
    <p:extLst>
      <p:ext uri="{BB962C8B-B14F-4D97-AF65-F5344CB8AC3E}">
        <p14:creationId xmlns:p14="http://schemas.microsoft.com/office/powerpoint/2010/main" val="2869248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E4F77F-EBA8-5845-BED8-096405FFBF6D}"/>
              </a:ext>
            </a:extLst>
          </p:cNvPr>
          <p:cNvPicPr>
            <a:picLocks noChangeAspect="1"/>
          </p:cNvPicPr>
          <p:nvPr/>
        </p:nvPicPr>
        <p:blipFill>
          <a:blip r:embed="rId3"/>
          <a:srcRect t="7539" b="7539"/>
          <a:stretch/>
        </p:blipFill>
        <p:spPr>
          <a:xfrm>
            <a:off x="-34355" y="5342021"/>
            <a:ext cx="9156900" cy="1541664"/>
          </a:xfrm>
          <a:prstGeom prst="rect">
            <a:avLst/>
          </a:prstGeom>
        </p:spPr>
      </p:pic>
      <p:sp>
        <p:nvSpPr>
          <p:cNvPr id="2" name="TextBox 1">
            <a:extLst>
              <a:ext uri="{FF2B5EF4-FFF2-40B4-BE49-F238E27FC236}">
                <a16:creationId xmlns:a16="http://schemas.microsoft.com/office/drawing/2014/main" id="{D1DB989C-87D2-3441-A8B3-71F8F226CECB}"/>
              </a:ext>
            </a:extLst>
          </p:cNvPr>
          <p:cNvSpPr txBox="1"/>
          <p:nvPr/>
        </p:nvSpPr>
        <p:spPr>
          <a:xfrm>
            <a:off x="1552165" y="206538"/>
            <a:ext cx="6017677"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What Data is, and What it is not?</a:t>
            </a:r>
          </a:p>
        </p:txBody>
      </p:sp>
      <p:sp>
        <p:nvSpPr>
          <p:cNvPr id="4" name="TextBox 3">
            <a:extLst>
              <a:ext uri="{FF2B5EF4-FFF2-40B4-BE49-F238E27FC236}">
                <a16:creationId xmlns:a16="http://schemas.microsoft.com/office/drawing/2014/main" id="{9ACB7813-2897-5104-0614-F2C737BAB54C}"/>
              </a:ext>
            </a:extLst>
          </p:cNvPr>
          <p:cNvSpPr txBox="1"/>
          <p:nvPr/>
        </p:nvSpPr>
        <p:spPr>
          <a:xfrm>
            <a:off x="452571" y="1279998"/>
            <a:ext cx="8121445" cy="3477875"/>
          </a:xfrm>
          <a:prstGeom prst="rect">
            <a:avLst/>
          </a:prstGeom>
          <a:solidFill>
            <a:srgbClr val="5A9A3B">
              <a:alpha val="39000"/>
            </a:srgbClr>
          </a:solidFill>
        </p:spPr>
        <p:txBody>
          <a:bodyPr wrap="square">
            <a:spAutoFit/>
          </a:bodyPr>
          <a:lstStyle/>
          <a:p>
            <a:pPr marL="285750" indent="-285750">
              <a:buFont typeface="Arial" panose="020B0604020202020204" pitchFamily="34" charset="0"/>
              <a:buChar char="•"/>
            </a:pPr>
            <a:r>
              <a:rPr lang="en-US" sz="2200" b="1" dirty="0">
                <a:solidFill>
                  <a:srgbClr val="FF0000"/>
                </a:solidFill>
              </a:rPr>
              <a:t>Data</a:t>
            </a:r>
            <a:r>
              <a:rPr lang="en-US" sz="2200" dirty="0"/>
              <a:t> is a value or set of values (numeric, letters/characters) that represent a specific concept. </a:t>
            </a:r>
            <a:r>
              <a:rPr lang="en-US" sz="2200" b="1" dirty="0">
                <a:solidFill>
                  <a:srgbClr val="FF0000"/>
                </a:solidFill>
              </a:rPr>
              <a:t>Data</a:t>
            </a:r>
            <a:r>
              <a:rPr lang="en-US" sz="2200" dirty="0"/>
              <a:t> can also be words, and all these are characterized and classified by timestamp, units, and definition in formats such as CSV, TSV, XLM, and other data protocols. Data should not have any meaning unless it is analyzed.</a:t>
            </a:r>
          </a:p>
          <a:p>
            <a:pPr marL="285750" indent="-285750">
              <a:buFont typeface="Arial" panose="020B0604020202020204" pitchFamily="34" charset="0"/>
              <a:buChar char="•"/>
            </a:pPr>
            <a:r>
              <a:rPr lang="en-US" sz="2200" b="1" i="1" u="sng" dirty="0">
                <a:solidFill>
                  <a:srgbClr val="FF0000"/>
                </a:solidFill>
              </a:rPr>
              <a:t>Information</a:t>
            </a:r>
            <a:r>
              <a:rPr lang="en-US" sz="2200" dirty="0"/>
              <a:t> is processed data. During analysis, the information inherits a minimum level of subjectivity, especially during the narrating phase, which is processed and analyzed to convey meaning. This means that if the same data were given to a different analyst, a different outcome would occur. </a:t>
            </a:r>
          </a:p>
        </p:txBody>
      </p:sp>
    </p:spTree>
    <p:extLst>
      <p:ext uri="{BB962C8B-B14F-4D97-AF65-F5344CB8AC3E}">
        <p14:creationId xmlns:p14="http://schemas.microsoft.com/office/powerpoint/2010/main" val="568632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E4F77F-EBA8-5845-BED8-096405FFBF6D}"/>
              </a:ext>
            </a:extLst>
          </p:cNvPr>
          <p:cNvPicPr>
            <a:picLocks noChangeAspect="1"/>
          </p:cNvPicPr>
          <p:nvPr/>
        </p:nvPicPr>
        <p:blipFill>
          <a:blip r:embed="rId3"/>
          <a:srcRect t="7539" b="7539"/>
          <a:stretch/>
        </p:blipFill>
        <p:spPr>
          <a:xfrm>
            <a:off x="6105" y="5342021"/>
            <a:ext cx="9156900" cy="1541664"/>
          </a:xfrm>
          <a:prstGeom prst="rect">
            <a:avLst/>
          </a:prstGeom>
        </p:spPr>
      </p:pic>
      <p:sp>
        <p:nvSpPr>
          <p:cNvPr id="2" name="TextBox 1">
            <a:extLst>
              <a:ext uri="{FF2B5EF4-FFF2-40B4-BE49-F238E27FC236}">
                <a16:creationId xmlns:a16="http://schemas.microsoft.com/office/drawing/2014/main" id="{D1DB989C-87D2-3441-A8B3-71F8F226CECB}"/>
              </a:ext>
            </a:extLst>
          </p:cNvPr>
          <p:cNvSpPr txBox="1"/>
          <p:nvPr/>
        </p:nvSpPr>
        <p:spPr>
          <a:xfrm>
            <a:off x="452571" y="468148"/>
            <a:ext cx="4117582"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Data and Information Distinction</a:t>
            </a:r>
          </a:p>
        </p:txBody>
      </p:sp>
      <p:sp>
        <p:nvSpPr>
          <p:cNvPr id="5" name="Rectangle: Rounded Corners 4">
            <a:extLst>
              <a:ext uri="{FF2B5EF4-FFF2-40B4-BE49-F238E27FC236}">
                <a16:creationId xmlns:a16="http://schemas.microsoft.com/office/drawing/2014/main" id="{C2E77964-A4A0-BF1D-D410-57E8A84FABD6}"/>
              </a:ext>
            </a:extLst>
          </p:cNvPr>
          <p:cNvSpPr/>
          <p:nvPr/>
        </p:nvSpPr>
        <p:spPr>
          <a:xfrm>
            <a:off x="3257606" y="2398455"/>
            <a:ext cx="963308" cy="872757"/>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1A382BFA-86D8-2F46-E5B8-3F9DBF694189}"/>
              </a:ext>
            </a:extLst>
          </p:cNvPr>
          <p:cNvSpPr/>
          <p:nvPr/>
        </p:nvSpPr>
        <p:spPr>
          <a:xfrm>
            <a:off x="1697964" y="1578388"/>
            <a:ext cx="834867" cy="623398"/>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8" name="Rectangle: Rounded Corners 7">
            <a:extLst>
              <a:ext uri="{FF2B5EF4-FFF2-40B4-BE49-F238E27FC236}">
                <a16:creationId xmlns:a16="http://schemas.microsoft.com/office/drawing/2014/main" id="{3A80FC27-B1E1-AE3A-3721-725691C691BC}"/>
              </a:ext>
            </a:extLst>
          </p:cNvPr>
          <p:cNvSpPr/>
          <p:nvPr/>
        </p:nvSpPr>
        <p:spPr>
          <a:xfrm>
            <a:off x="1713255" y="2520905"/>
            <a:ext cx="834867" cy="623398"/>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 name="Rectangle: Rounded Corners 8">
            <a:extLst>
              <a:ext uri="{FF2B5EF4-FFF2-40B4-BE49-F238E27FC236}">
                <a16:creationId xmlns:a16="http://schemas.microsoft.com/office/drawing/2014/main" id="{F0CE48D1-B4F6-8647-D1C4-5BC8C07A8D48}"/>
              </a:ext>
            </a:extLst>
          </p:cNvPr>
          <p:cNvSpPr/>
          <p:nvPr/>
        </p:nvSpPr>
        <p:spPr>
          <a:xfrm>
            <a:off x="1713255" y="3545058"/>
            <a:ext cx="834867" cy="623398"/>
          </a:xfrm>
          <a:prstGeom prst="roundRect">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10" name="Connector: Curved 9">
            <a:extLst>
              <a:ext uri="{FF2B5EF4-FFF2-40B4-BE49-F238E27FC236}">
                <a16:creationId xmlns:a16="http://schemas.microsoft.com/office/drawing/2014/main" id="{9FEA12CE-E465-5F32-86BD-8397BC57DFEB}"/>
              </a:ext>
            </a:extLst>
          </p:cNvPr>
          <p:cNvCxnSpPr>
            <a:stCxn id="6" idx="3"/>
            <a:endCxn id="5" idx="1"/>
          </p:cNvCxnSpPr>
          <p:nvPr/>
        </p:nvCxnSpPr>
        <p:spPr>
          <a:xfrm>
            <a:off x="2532831" y="1890087"/>
            <a:ext cx="724775" cy="944746"/>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Connector: Curved 10">
            <a:extLst>
              <a:ext uri="{FF2B5EF4-FFF2-40B4-BE49-F238E27FC236}">
                <a16:creationId xmlns:a16="http://schemas.microsoft.com/office/drawing/2014/main" id="{9842E482-A3BA-9FD1-CF7D-31537F558521}"/>
              </a:ext>
            </a:extLst>
          </p:cNvPr>
          <p:cNvCxnSpPr>
            <a:stCxn id="9" idx="3"/>
            <a:endCxn id="5" idx="1"/>
          </p:cNvCxnSpPr>
          <p:nvPr/>
        </p:nvCxnSpPr>
        <p:spPr>
          <a:xfrm flipV="1">
            <a:off x="2548122" y="2834833"/>
            <a:ext cx="709484" cy="1021924"/>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Connector: Curved 11">
            <a:extLst>
              <a:ext uri="{FF2B5EF4-FFF2-40B4-BE49-F238E27FC236}">
                <a16:creationId xmlns:a16="http://schemas.microsoft.com/office/drawing/2014/main" id="{BB815E59-A5A5-2ED1-AA99-D112ED762171}"/>
              </a:ext>
            </a:extLst>
          </p:cNvPr>
          <p:cNvCxnSpPr>
            <a:stCxn id="8" idx="3"/>
            <a:endCxn id="5" idx="1"/>
          </p:cNvCxnSpPr>
          <p:nvPr/>
        </p:nvCxnSpPr>
        <p:spPr>
          <a:xfrm>
            <a:off x="2548122" y="2832604"/>
            <a:ext cx="709484" cy="2229"/>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Connector: Curved 12">
            <a:extLst>
              <a:ext uri="{FF2B5EF4-FFF2-40B4-BE49-F238E27FC236}">
                <a16:creationId xmlns:a16="http://schemas.microsoft.com/office/drawing/2014/main" id="{AE0FC32E-76A3-F440-7614-2F056773A0D8}"/>
              </a:ext>
            </a:extLst>
          </p:cNvPr>
          <p:cNvCxnSpPr>
            <a:stCxn id="5" idx="3"/>
            <a:endCxn id="17" idx="1"/>
          </p:cNvCxnSpPr>
          <p:nvPr/>
        </p:nvCxnSpPr>
        <p:spPr>
          <a:xfrm flipV="1">
            <a:off x="4220914" y="2831403"/>
            <a:ext cx="1996229" cy="3430"/>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B521123B-C1A7-C187-9353-4685A580C80A}"/>
              </a:ext>
            </a:extLst>
          </p:cNvPr>
          <p:cNvGrpSpPr/>
          <p:nvPr/>
        </p:nvGrpSpPr>
        <p:grpSpPr>
          <a:xfrm>
            <a:off x="4436594" y="1288956"/>
            <a:ext cx="2895959" cy="3109569"/>
            <a:chOff x="6270172" y="990600"/>
            <a:chExt cx="5222965" cy="4937758"/>
          </a:xfrm>
        </p:grpSpPr>
        <p:sp>
          <p:nvSpPr>
            <p:cNvPr id="15" name="Rectangle: Rounded Corners 14">
              <a:extLst>
                <a:ext uri="{FF2B5EF4-FFF2-40B4-BE49-F238E27FC236}">
                  <a16:creationId xmlns:a16="http://schemas.microsoft.com/office/drawing/2014/main" id="{8548CE91-1AFD-4C27-04D6-514DBF6FF0B8}"/>
                </a:ext>
              </a:extLst>
            </p:cNvPr>
            <p:cNvSpPr/>
            <p:nvPr/>
          </p:nvSpPr>
          <p:spPr>
            <a:xfrm>
              <a:off x="6389910" y="990600"/>
              <a:ext cx="1371600" cy="1280160"/>
            </a:xfrm>
            <a:prstGeom prst="roundRect">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A44FCC56-C0CD-96AD-0A90-576F3A8EADB1}"/>
                </a:ext>
              </a:extLst>
            </p:cNvPr>
            <p:cNvSpPr/>
            <p:nvPr/>
          </p:nvSpPr>
          <p:spPr>
            <a:xfrm>
              <a:off x="6335482" y="4648198"/>
              <a:ext cx="1371600" cy="1280160"/>
            </a:xfrm>
            <a:prstGeom prst="roundRect">
              <a:avLst/>
            </a:prstGeom>
            <a:blipFill dpi="0" rotWithShape="1">
              <a:blip r:embed="rId9">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FAF94E91-BE88-08EB-CDB2-ECD87E6E2D99}"/>
                </a:ext>
              </a:extLst>
            </p:cNvPr>
            <p:cNvSpPr/>
            <p:nvPr/>
          </p:nvSpPr>
          <p:spPr>
            <a:xfrm>
              <a:off x="9481457" y="2754088"/>
              <a:ext cx="2011680" cy="1371600"/>
            </a:xfrm>
            <a:prstGeom prst="roundRect">
              <a:avLst/>
            </a:prstGeom>
            <a:blipFill dpi="0" rotWithShape="1">
              <a:blip r:embed="rId10">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Connector: Curved 17">
              <a:extLst>
                <a:ext uri="{FF2B5EF4-FFF2-40B4-BE49-F238E27FC236}">
                  <a16:creationId xmlns:a16="http://schemas.microsoft.com/office/drawing/2014/main" id="{7F1DD503-78E4-DF13-5405-EDAA741A1466}"/>
                </a:ext>
              </a:extLst>
            </p:cNvPr>
            <p:cNvCxnSpPr>
              <a:stCxn id="15" idx="3"/>
              <a:endCxn id="17" idx="1"/>
            </p:cNvCxnSpPr>
            <p:nvPr/>
          </p:nvCxnSpPr>
          <p:spPr>
            <a:xfrm>
              <a:off x="7761510" y="1630680"/>
              <a:ext cx="1719947" cy="1809208"/>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Connector: Curved 18">
              <a:extLst>
                <a:ext uri="{FF2B5EF4-FFF2-40B4-BE49-F238E27FC236}">
                  <a16:creationId xmlns:a16="http://schemas.microsoft.com/office/drawing/2014/main" id="{EF7D392D-9071-0D4F-312C-DCB0FE8CD0FF}"/>
                </a:ext>
              </a:extLst>
            </p:cNvPr>
            <p:cNvCxnSpPr>
              <a:stCxn id="16" idx="3"/>
              <a:endCxn id="17" idx="1"/>
            </p:cNvCxnSpPr>
            <p:nvPr/>
          </p:nvCxnSpPr>
          <p:spPr>
            <a:xfrm flipV="1">
              <a:off x="7707082" y="3439888"/>
              <a:ext cx="1774375" cy="1848390"/>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23C720C8-DC08-0D61-3CB1-7EBB092036A9}"/>
                </a:ext>
              </a:extLst>
            </p:cNvPr>
            <p:cNvSpPr txBox="1"/>
            <p:nvPr/>
          </p:nvSpPr>
          <p:spPr>
            <a:xfrm>
              <a:off x="6270172" y="2275114"/>
              <a:ext cx="1943380" cy="415417"/>
            </a:xfrm>
            <a:prstGeom prst="rect">
              <a:avLst/>
            </a:prstGeom>
            <a:noFill/>
          </p:spPr>
          <p:txBody>
            <a:bodyPr wrap="none" rtlCol="0">
              <a:spAutoFit/>
            </a:bodyPr>
            <a:lstStyle/>
            <a:p>
              <a:r>
                <a:rPr lang="en-US" sz="1100" b="1" dirty="0"/>
                <a:t>Tariff-structure</a:t>
              </a:r>
              <a:endParaRPr lang="en-US" b="1" dirty="0"/>
            </a:p>
          </p:txBody>
        </p:sp>
        <p:sp>
          <p:nvSpPr>
            <p:cNvPr id="21" name="TextBox 20">
              <a:extLst>
                <a:ext uri="{FF2B5EF4-FFF2-40B4-BE49-F238E27FC236}">
                  <a16:creationId xmlns:a16="http://schemas.microsoft.com/office/drawing/2014/main" id="{FEB7EE6C-90FF-E721-A6CA-8324F496A911}"/>
                </a:ext>
              </a:extLst>
            </p:cNvPr>
            <p:cNvSpPr txBox="1"/>
            <p:nvPr/>
          </p:nvSpPr>
          <p:spPr>
            <a:xfrm>
              <a:off x="6653349" y="4298061"/>
              <a:ext cx="798515" cy="415417"/>
            </a:xfrm>
            <a:prstGeom prst="rect">
              <a:avLst/>
            </a:prstGeom>
            <a:noFill/>
          </p:spPr>
          <p:txBody>
            <a:bodyPr wrap="none" rtlCol="0">
              <a:spAutoFit/>
            </a:bodyPr>
            <a:lstStyle/>
            <a:p>
              <a:r>
                <a:rPr lang="en-US" sz="1100" b="1" dirty="0"/>
                <a:t>TOU</a:t>
              </a:r>
            </a:p>
          </p:txBody>
        </p:sp>
        <p:sp>
          <p:nvSpPr>
            <p:cNvPr id="22" name="TextBox 21">
              <a:extLst>
                <a:ext uri="{FF2B5EF4-FFF2-40B4-BE49-F238E27FC236}">
                  <a16:creationId xmlns:a16="http://schemas.microsoft.com/office/drawing/2014/main" id="{83BB6725-B010-59BE-1B4F-30B3118B11FB}"/>
                </a:ext>
              </a:extLst>
            </p:cNvPr>
            <p:cNvSpPr txBox="1"/>
            <p:nvPr/>
          </p:nvSpPr>
          <p:spPr>
            <a:xfrm>
              <a:off x="9896346" y="2399039"/>
              <a:ext cx="1263977" cy="415417"/>
            </a:xfrm>
            <a:prstGeom prst="rect">
              <a:avLst/>
            </a:prstGeom>
            <a:noFill/>
          </p:spPr>
          <p:txBody>
            <a:bodyPr wrap="none" rtlCol="0">
              <a:spAutoFit/>
            </a:bodyPr>
            <a:lstStyle/>
            <a:p>
              <a:r>
                <a:rPr lang="en-US" sz="1100" b="1" dirty="0"/>
                <a:t>Total Bill</a:t>
              </a:r>
            </a:p>
          </p:txBody>
        </p:sp>
      </p:grpSp>
      <p:sp>
        <p:nvSpPr>
          <p:cNvPr id="3" name="Arrow: Right 2">
            <a:extLst>
              <a:ext uri="{FF2B5EF4-FFF2-40B4-BE49-F238E27FC236}">
                <a16:creationId xmlns:a16="http://schemas.microsoft.com/office/drawing/2014/main" id="{CE9FDCA7-D81D-5320-4BB7-A86A28A5EA28}"/>
              </a:ext>
            </a:extLst>
          </p:cNvPr>
          <p:cNvSpPr/>
          <p:nvPr/>
        </p:nvSpPr>
        <p:spPr>
          <a:xfrm>
            <a:off x="4570153" y="2889439"/>
            <a:ext cx="693338" cy="261610"/>
          </a:xfrm>
          <a:prstGeom prst="rightArrow">
            <a:avLst/>
          </a:prstGeom>
          <a:solidFill>
            <a:srgbClr val="C00000"/>
          </a:solidFill>
          <a:ln>
            <a:solidFill>
              <a:srgbClr val="C00000"/>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t>Data</a:t>
            </a:r>
          </a:p>
        </p:txBody>
      </p:sp>
      <p:sp>
        <p:nvSpPr>
          <p:cNvPr id="4" name="Arrow: Left 3">
            <a:extLst>
              <a:ext uri="{FF2B5EF4-FFF2-40B4-BE49-F238E27FC236}">
                <a16:creationId xmlns:a16="http://schemas.microsoft.com/office/drawing/2014/main" id="{A51C30BC-DA8D-237A-CB4C-4F97FEC94211}"/>
              </a:ext>
            </a:extLst>
          </p:cNvPr>
          <p:cNvSpPr/>
          <p:nvPr/>
        </p:nvSpPr>
        <p:spPr>
          <a:xfrm>
            <a:off x="3257607" y="2140300"/>
            <a:ext cx="886854" cy="258156"/>
          </a:xfrm>
          <a:prstGeom prst="leftArrow">
            <a:avLst/>
          </a:prstGeom>
          <a:solidFill>
            <a:srgbClr val="7030A0"/>
          </a:solidFill>
          <a:ln>
            <a:solidFill>
              <a:srgbClr val="7030A0"/>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dirty="0"/>
              <a:t>Information</a:t>
            </a:r>
            <a:endParaRPr lang="en-US" sz="1600" b="1" dirty="0"/>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D6E1BEB-765F-71BE-D11A-1B046B58164D}"/>
                  </a:ext>
                </a:extLst>
              </p:cNvPr>
              <p:cNvSpPr txBox="1"/>
              <p:nvPr/>
            </p:nvSpPr>
            <p:spPr>
              <a:xfrm>
                <a:off x="2988989" y="3118633"/>
                <a:ext cx="1279709" cy="4885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trlPr>
                            <a:rPr lang="en-US" sz="1400" b="1" i="1" smtClean="0">
                              <a:solidFill>
                                <a:srgbClr val="FF0000"/>
                              </a:solidFill>
                              <a:latin typeface="Cambria Math" panose="02040503050406030204" pitchFamily="18" charset="0"/>
                            </a:rPr>
                          </m:ctrlPr>
                        </m:naryPr>
                        <m:sub>
                          <m:r>
                            <m:rPr>
                              <m:brk m:alnAt="23"/>
                            </m:rPr>
                            <a:rPr lang="en-US" sz="1400" b="1" i="1" smtClean="0">
                              <a:solidFill>
                                <a:srgbClr val="FF0000"/>
                              </a:solidFill>
                              <a:latin typeface="Cambria Math" panose="02040503050406030204" pitchFamily="18" charset="0"/>
                            </a:rPr>
                            <m:t>𝟎</m:t>
                          </m:r>
                        </m:sub>
                        <m:sup>
                          <m:r>
                            <a:rPr lang="en-US" sz="1400" b="1" i="1" smtClean="0">
                              <a:solidFill>
                                <a:srgbClr val="FF0000"/>
                              </a:solidFill>
                              <a:latin typeface="Cambria Math" panose="02040503050406030204" pitchFamily="18" charset="0"/>
                            </a:rPr>
                            <m:t>𝑻</m:t>
                          </m:r>
                        </m:sup>
                        <m:e>
                          <m:func>
                            <m:funcPr>
                              <m:ctrlPr>
                                <a:rPr lang="en-US" sz="1400" b="1" i="1" smtClean="0">
                                  <a:solidFill>
                                    <a:srgbClr val="FF0000"/>
                                  </a:solidFill>
                                  <a:latin typeface="Cambria Math" panose="02040503050406030204" pitchFamily="18" charset="0"/>
                                </a:rPr>
                              </m:ctrlPr>
                            </m:funcPr>
                            <m:fName>
                              <m:r>
                                <a:rPr lang="en-US" sz="1400" b="1" i="0" smtClean="0">
                                  <a:solidFill>
                                    <a:srgbClr val="FF0000"/>
                                  </a:solidFill>
                                  <a:latin typeface="Cambria Math" panose="02040503050406030204" pitchFamily="18" charset="0"/>
                                </a:rPr>
                                <m:t>𝐕𝐈𝐜𝐨𝐬</m:t>
                              </m:r>
                            </m:fName>
                            <m:e>
                              <m:d>
                                <m:dPr>
                                  <m:ctrlPr>
                                    <a:rPr lang="en-US" sz="1400" b="1" i="1" smtClean="0">
                                      <a:solidFill>
                                        <a:srgbClr val="FF0000"/>
                                      </a:solidFill>
                                      <a:latin typeface="Cambria Math" panose="02040503050406030204" pitchFamily="18" charset="0"/>
                                    </a:rPr>
                                  </m:ctrlPr>
                                </m:dPr>
                                <m:e>
                                  <m:r>
                                    <a:rPr lang="en-US" sz="1400" b="1" i="1" smtClean="0">
                                      <a:solidFill>
                                        <a:srgbClr val="FF0000"/>
                                      </a:solidFill>
                                      <a:latin typeface="Cambria Math" panose="02040503050406030204" pitchFamily="18" charset="0"/>
                                    </a:rPr>
                                    <m:t>𝒘𝒕</m:t>
                                  </m:r>
                                </m:e>
                              </m:d>
                              <m:r>
                                <a:rPr lang="en-US" sz="1400" b="1" i="1" smtClean="0">
                                  <a:solidFill>
                                    <a:srgbClr val="FF0000"/>
                                  </a:solidFill>
                                  <a:latin typeface="Cambria Math" panose="02040503050406030204" pitchFamily="18" charset="0"/>
                                </a:rPr>
                                <m:t>𝒅𝒕</m:t>
                              </m:r>
                            </m:e>
                          </m:func>
                        </m:e>
                      </m:nary>
                    </m:oMath>
                  </m:oMathPara>
                </a14:m>
                <a:endParaRPr lang="en-US" b="1" dirty="0"/>
              </a:p>
            </p:txBody>
          </p:sp>
        </mc:Choice>
        <mc:Fallback xmlns="">
          <p:sp>
            <p:nvSpPr>
              <p:cNvPr id="23" name="TextBox 22">
                <a:extLst>
                  <a:ext uri="{FF2B5EF4-FFF2-40B4-BE49-F238E27FC236}">
                    <a16:creationId xmlns:a16="http://schemas.microsoft.com/office/drawing/2014/main" id="{4D6E1BEB-765F-71BE-D11A-1B046B58164D}"/>
                  </a:ext>
                </a:extLst>
              </p:cNvPr>
              <p:cNvSpPr txBox="1">
                <a:spLocks noRot="1" noChangeAspect="1" noMove="1" noResize="1" noEditPoints="1" noAdjustHandles="1" noChangeArrowheads="1" noChangeShapeType="1" noTextEdit="1"/>
              </p:cNvSpPr>
              <p:nvPr/>
            </p:nvSpPr>
            <p:spPr>
              <a:xfrm>
                <a:off x="2988989" y="3118633"/>
                <a:ext cx="1279709" cy="488532"/>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1114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80">
                                          <p:stCondLst>
                                            <p:cond delay="0"/>
                                          </p:stCondLst>
                                        </p:cTn>
                                        <p:tgtEl>
                                          <p:spTgt spid="14"/>
                                        </p:tgtEl>
                                      </p:cBhvr>
                                    </p:animEffect>
                                    <p:anim calcmode="lin" valueType="num">
                                      <p:cBhvr>
                                        <p:cTn id="13"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8" dur="26">
                                          <p:stCondLst>
                                            <p:cond delay="650"/>
                                          </p:stCondLst>
                                        </p:cTn>
                                        <p:tgtEl>
                                          <p:spTgt spid="14"/>
                                        </p:tgtEl>
                                      </p:cBhvr>
                                      <p:to x="100000" y="60000"/>
                                    </p:animScale>
                                    <p:animScale>
                                      <p:cBhvr>
                                        <p:cTn id="19" dur="166" decel="50000">
                                          <p:stCondLst>
                                            <p:cond delay="676"/>
                                          </p:stCondLst>
                                        </p:cTn>
                                        <p:tgtEl>
                                          <p:spTgt spid="14"/>
                                        </p:tgtEl>
                                      </p:cBhvr>
                                      <p:to x="100000" y="100000"/>
                                    </p:animScale>
                                    <p:animScale>
                                      <p:cBhvr>
                                        <p:cTn id="20" dur="26">
                                          <p:stCondLst>
                                            <p:cond delay="1312"/>
                                          </p:stCondLst>
                                        </p:cTn>
                                        <p:tgtEl>
                                          <p:spTgt spid="14"/>
                                        </p:tgtEl>
                                      </p:cBhvr>
                                      <p:to x="100000" y="80000"/>
                                    </p:animScale>
                                    <p:animScale>
                                      <p:cBhvr>
                                        <p:cTn id="21" dur="166" decel="50000">
                                          <p:stCondLst>
                                            <p:cond delay="1338"/>
                                          </p:stCondLst>
                                        </p:cTn>
                                        <p:tgtEl>
                                          <p:spTgt spid="14"/>
                                        </p:tgtEl>
                                      </p:cBhvr>
                                      <p:to x="100000" y="100000"/>
                                    </p:animScale>
                                    <p:animScale>
                                      <p:cBhvr>
                                        <p:cTn id="22" dur="26">
                                          <p:stCondLst>
                                            <p:cond delay="1642"/>
                                          </p:stCondLst>
                                        </p:cTn>
                                        <p:tgtEl>
                                          <p:spTgt spid="14"/>
                                        </p:tgtEl>
                                      </p:cBhvr>
                                      <p:to x="100000" y="90000"/>
                                    </p:animScale>
                                    <p:animScale>
                                      <p:cBhvr>
                                        <p:cTn id="23" dur="166" decel="50000">
                                          <p:stCondLst>
                                            <p:cond delay="1668"/>
                                          </p:stCondLst>
                                        </p:cTn>
                                        <p:tgtEl>
                                          <p:spTgt spid="14"/>
                                        </p:tgtEl>
                                      </p:cBhvr>
                                      <p:to x="100000" y="100000"/>
                                    </p:animScale>
                                    <p:animScale>
                                      <p:cBhvr>
                                        <p:cTn id="24" dur="26">
                                          <p:stCondLst>
                                            <p:cond delay="1808"/>
                                          </p:stCondLst>
                                        </p:cTn>
                                        <p:tgtEl>
                                          <p:spTgt spid="14"/>
                                        </p:tgtEl>
                                      </p:cBhvr>
                                      <p:to x="100000" y="95000"/>
                                    </p:animScale>
                                    <p:animScale>
                                      <p:cBhvr>
                                        <p:cTn id="25" dur="166" decel="50000">
                                          <p:stCondLst>
                                            <p:cond delay="1834"/>
                                          </p:stCondLst>
                                        </p:cTn>
                                        <p:tgtEl>
                                          <p:spTgt spid="14"/>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80">
                                          <p:stCondLst>
                                            <p:cond delay="0"/>
                                          </p:stCondLst>
                                        </p:cTn>
                                        <p:tgtEl>
                                          <p:spTgt spid="13"/>
                                        </p:tgtEl>
                                      </p:cBhvr>
                                    </p:animEffect>
                                    <p:anim calcmode="lin" valueType="num">
                                      <p:cBhvr>
                                        <p:cTn id="2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4" dur="26">
                                          <p:stCondLst>
                                            <p:cond delay="650"/>
                                          </p:stCondLst>
                                        </p:cTn>
                                        <p:tgtEl>
                                          <p:spTgt spid="13"/>
                                        </p:tgtEl>
                                      </p:cBhvr>
                                      <p:to x="100000" y="60000"/>
                                    </p:animScale>
                                    <p:animScale>
                                      <p:cBhvr>
                                        <p:cTn id="35" dur="166" decel="50000">
                                          <p:stCondLst>
                                            <p:cond delay="676"/>
                                          </p:stCondLst>
                                        </p:cTn>
                                        <p:tgtEl>
                                          <p:spTgt spid="13"/>
                                        </p:tgtEl>
                                      </p:cBhvr>
                                      <p:to x="100000" y="100000"/>
                                    </p:animScale>
                                    <p:animScale>
                                      <p:cBhvr>
                                        <p:cTn id="36" dur="26">
                                          <p:stCondLst>
                                            <p:cond delay="1312"/>
                                          </p:stCondLst>
                                        </p:cTn>
                                        <p:tgtEl>
                                          <p:spTgt spid="13"/>
                                        </p:tgtEl>
                                      </p:cBhvr>
                                      <p:to x="100000" y="80000"/>
                                    </p:animScale>
                                    <p:animScale>
                                      <p:cBhvr>
                                        <p:cTn id="37" dur="166" decel="50000">
                                          <p:stCondLst>
                                            <p:cond delay="1338"/>
                                          </p:stCondLst>
                                        </p:cTn>
                                        <p:tgtEl>
                                          <p:spTgt spid="13"/>
                                        </p:tgtEl>
                                      </p:cBhvr>
                                      <p:to x="100000" y="100000"/>
                                    </p:animScale>
                                    <p:animScale>
                                      <p:cBhvr>
                                        <p:cTn id="38" dur="26">
                                          <p:stCondLst>
                                            <p:cond delay="1642"/>
                                          </p:stCondLst>
                                        </p:cTn>
                                        <p:tgtEl>
                                          <p:spTgt spid="13"/>
                                        </p:tgtEl>
                                      </p:cBhvr>
                                      <p:to x="100000" y="90000"/>
                                    </p:animScale>
                                    <p:animScale>
                                      <p:cBhvr>
                                        <p:cTn id="39" dur="166" decel="50000">
                                          <p:stCondLst>
                                            <p:cond delay="1668"/>
                                          </p:stCondLst>
                                        </p:cTn>
                                        <p:tgtEl>
                                          <p:spTgt spid="13"/>
                                        </p:tgtEl>
                                      </p:cBhvr>
                                      <p:to x="100000" y="100000"/>
                                    </p:animScale>
                                    <p:animScale>
                                      <p:cBhvr>
                                        <p:cTn id="40" dur="26">
                                          <p:stCondLst>
                                            <p:cond delay="1808"/>
                                          </p:stCondLst>
                                        </p:cTn>
                                        <p:tgtEl>
                                          <p:spTgt spid="13"/>
                                        </p:tgtEl>
                                      </p:cBhvr>
                                      <p:to x="100000" y="95000"/>
                                    </p:animScale>
                                    <p:animScale>
                                      <p:cBhvr>
                                        <p:cTn id="41" dur="166" decel="50000">
                                          <p:stCondLst>
                                            <p:cond delay="1834"/>
                                          </p:stCondLst>
                                        </p:cTn>
                                        <p:tgtEl>
                                          <p:spTgt spid="13"/>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par>
                                <p:cTn id="47" presetID="10" presetClass="entr" presetSubtype="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par>
                                <p:cTn id="55" presetID="10"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cTn>
                              </p:par>
                              <p:par>
                                <p:cTn id="63" presetID="10" presetClass="entr" presetSubtype="0"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500"/>
                                        <p:tgtEl>
                                          <p:spTgt spid="23"/>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 calcmode="lin" valueType="num">
                                      <p:cBhvr>
                                        <p:cTn id="75" dur="500" fill="hold"/>
                                        <p:tgtEl>
                                          <p:spTgt spid="3"/>
                                        </p:tgtEl>
                                        <p:attrNameLst>
                                          <p:attrName>ppt_w</p:attrName>
                                        </p:attrNameLst>
                                      </p:cBhvr>
                                      <p:tavLst>
                                        <p:tav tm="0">
                                          <p:val>
                                            <p:fltVal val="0"/>
                                          </p:val>
                                        </p:tav>
                                        <p:tav tm="100000">
                                          <p:val>
                                            <p:strVal val="#ppt_w"/>
                                          </p:val>
                                        </p:tav>
                                      </p:tavLst>
                                    </p:anim>
                                    <p:anim calcmode="lin" valueType="num">
                                      <p:cBhvr>
                                        <p:cTn id="76" dur="500" fill="hold"/>
                                        <p:tgtEl>
                                          <p:spTgt spid="3"/>
                                        </p:tgtEl>
                                        <p:attrNameLst>
                                          <p:attrName>ppt_h</p:attrName>
                                        </p:attrNameLst>
                                      </p:cBhvr>
                                      <p:tavLst>
                                        <p:tav tm="0">
                                          <p:val>
                                            <p:fltVal val="0"/>
                                          </p:val>
                                        </p:tav>
                                        <p:tav tm="100000">
                                          <p:val>
                                            <p:strVal val="#ppt_h"/>
                                          </p:val>
                                        </p:tav>
                                      </p:tavLst>
                                    </p:anim>
                                    <p:animEffect transition="in" filter="fade">
                                      <p:cBhvr>
                                        <p:cTn id="77" dur="500"/>
                                        <p:tgtEl>
                                          <p:spTgt spid="3"/>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4">
                                            <p:bg/>
                                          </p:spTgt>
                                        </p:tgtEl>
                                        <p:attrNameLst>
                                          <p:attrName>style.visibility</p:attrName>
                                        </p:attrNameLst>
                                      </p:cBhvr>
                                      <p:to>
                                        <p:strVal val="visible"/>
                                      </p:to>
                                    </p:set>
                                    <p:anim calcmode="lin" valueType="num">
                                      <p:cBhvr>
                                        <p:cTn id="82" dur="500" fill="hold"/>
                                        <p:tgtEl>
                                          <p:spTgt spid="4">
                                            <p:bg/>
                                          </p:spTgt>
                                        </p:tgtEl>
                                        <p:attrNameLst>
                                          <p:attrName>ppt_w</p:attrName>
                                        </p:attrNameLst>
                                      </p:cBhvr>
                                      <p:tavLst>
                                        <p:tav tm="0">
                                          <p:val>
                                            <p:fltVal val="0"/>
                                          </p:val>
                                        </p:tav>
                                        <p:tav tm="100000">
                                          <p:val>
                                            <p:strVal val="#ppt_w"/>
                                          </p:val>
                                        </p:tav>
                                      </p:tavLst>
                                    </p:anim>
                                    <p:anim calcmode="lin" valueType="num">
                                      <p:cBhvr>
                                        <p:cTn id="83" dur="500" fill="hold"/>
                                        <p:tgtEl>
                                          <p:spTgt spid="4">
                                            <p:bg/>
                                          </p:spTgt>
                                        </p:tgtEl>
                                        <p:attrNameLst>
                                          <p:attrName>ppt_h</p:attrName>
                                        </p:attrNameLst>
                                      </p:cBhvr>
                                      <p:tavLst>
                                        <p:tav tm="0">
                                          <p:val>
                                            <p:fltVal val="0"/>
                                          </p:val>
                                        </p:tav>
                                        <p:tav tm="100000">
                                          <p:val>
                                            <p:strVal val="#ppt_h"/>
                                          </p:val>
                                        </p:tav>
                                      </p:tavLst>
                                    </p:anim>
                                    <p:animEffect transition="in" filter="fade">
                                      <p:cBhvr>
                                        <p:cTn id="84" dur="500"/>
                                        <p:tgtEl>
                                          <p:spTgt spid="4">
                                            <p:bg/>
                                          </p:spTgt>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4">
                                            <p:txEl>
                                              <p:pRg st="0" end="0"/>
                                            </p:txEl>
                                          </p:spTgt>
                                        </p:tgtEl>
                                        <p:attrNameLst>
                                          <p:attrName>style.visibility</p:attrName>
                                        </p:attrNameLst>
                                      </p:cBhvr>
                                      <p:to>
                                        <p:strVal val="visible"/>
                                      </p:to>
                                    </p:set>
                                    <p:anim calcmode="lin" valueType="num">
                                      <p:cBhvr>
                                        <p:cTn id="8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8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3" grpId="0" animBg="1"/>
      <p:bldP spid="4" grpId="0" build="allAtOnce"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E4F77F-EBA8-5845-BED8-096405FFBF6D}"/>
              </a:ext>
            </a:extLst>
          </p:cNvPr>
          <p:cNvPicPr>
            <a:picLocks noChangeAspect="1"/>
          </p:cNvPicPr>
          <p:nvPr/>
        </p:nvPicPr>
        <p:blipFill>
          <a:blip r:embed="rId3"/>
          <a:srcRect t="7539" b="7539"/>
          <a:stretch/>
        </p:blipFill>
        <p:spPr>
          <a:xfrm>
            <a:off x="-34355" y="5342021"/>
            <a:ext cx="9156900" cy="1541664"/>
          </a:xfrm>
          <a:prstGeom prst="rect">
            <a:avLst/>
          </a:prstGeom>
        </p:spPr>
      </p:pic>
      <p:sp>
        <p:nvSpPr>
          <p:cNvPr id="2" name="TextBox 1">
            <a:extLst>
              <a:ext uri="{FF2B5EF4-FFF2-40B4-BE49-F238E27FC236}">
                <a16:creationId xmlns:a16="http://schemas.microsoft.com/office/drawing/2014/main" id="{D1DB989C-87D2-3441-A8B3-71F8F226CECB}"/>
              </a:ext>
            </a:extLst>
          </p:cNvPr>
          <p:cNvSpPr txBox="1"/>
          <p:nvPr/>
        </p:nvSpPr>
        <p:spPr>
          <a:xfrm>
            <a:off x="2130900" y="268093"/>
            <a:ext cx="5948229"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Agriculture/Engineering-Data Correlation</a:t>
            </a:r>
            <a:endParaRPr lang="en-US" b="1" dirty="0">
              <a:latin typeface="Arial" panose="020B0604020202020204" pitchFamily="34" charset="0"/>
              <a:cs typeface="Arial" panose="020B0604020202020204" pitchFamily="34" charset="0"/>
            </a:endParaRPr>
          </a:p>
        </p:txBody>
      </p:sp>
      <p:graphicFrame>
        <p:nvGraphicFramePr>
          <p:cNvPr id="3" name="Content Placeholder 2">
            <a:extLst>
              <a:ext uri="{FF2B5EF4-FFF2-40B4-BE49-F238E27FC236}">
                <a16:creationId xmlns:a16="http://schemas.microsoft.com/office/drawing/2014/main" id="{6A708A3E-4445-0496-066B-BB0F6966B977}"/>
              </a:ext>
            </a:extLst>
          </p:cNvPr>
          <p:cNvGraphicFramePr>
            <a:graphicFrameLocks noGrp="1"/>
          </p:cNvGraphicFramePr>
          <p:nvPr>
            <p:ph idx="1"/>
            <p:extLst>
              <p:ext uri="{D42A27DB-BD31-4B8C-83A1-F6EECF244321}">
                <p14:modId xmlns:p14="http://schemas.microsoft.com/office/powerpoint/2010/main" val="1341998756"/>
              </p:ext>
            </p:extLst>
          </p:nvPr>
        </p:nvGraphicFramePr>
        <p:xfrm>
          <a:off x="628650" y="1107871"/>
          <a:ext cx="7886700" cy="41523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17499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48107-00D2-D939-73F9-AB229AE90ED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12FC9E3-F8DE-F1B6-11A8-D864A2EA83C1}"/>
              </a:ext>
            </a:extLst>
          </p:cNvPr>
          <p:cNvPicPr>
            <a:picLocks noChangeAspect="1"/>
          </p:cNvPicPr>
          <p:nvPr/>
        </p:nvPicPr>
        <p:blipFill>
          <a:blip r:embed="rId3"/>
          <a:srcRect t="7539" b="7539"/>
          <a:stretch/>
        </p:blipFill>
        <p:spPr>
          <a:xfrm>
            <a:off x="-34355" y="5342021"/>
            <a:ext cx="9156900" cy="1541664"/>
          </a:xfrm>
          <a:prstGeom prst="rect">
            <a:avLst/>
          </a:prstGeom>
        </p:spPr>
      </p:pic>
      <p:sp>
        <p:nvSpPr>
          <p:cNvPr id="2" name="TextBox 1">
            <a:extLst>
              <a:ext uri="{FF2B5EF4-FFF2-40B4-BE49-F238E27FC236}">
                <a16:creationId xmlns:a16="http://schemas.microsoft.com/office/drawing/2014/main" id="{B7608724-90A2-E8BE-9FEA-C4FED4BB17B4}"/>
              </a:ext>
            </a:extLst>
          </p:cNvPr>
          <p:cNvSpPr txBox="1"/>
          <p:nvPr/>
        </p:nvSpPr>
        <p:spPr>
          <a:xfrm>
            <a:off x="2744358" y="268092"/>
            <a:ext cx="3749040"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Data Grow in Power Utility</a:t>
            </a:r>
            <a:endParaRPr lang="en-US" b="1" dirty="0">
              <a:latin typeface="Arial" panose="020B0604020202020204" pitchFamily="34" charset="0"/>
              <a:cs typeface="Arial" panose="020B0604020202020204" pitchFamily="34" charset="0"/>
            </a:endParaRPr>
          </a:p>
        </p:txBody>
      </p:sp>
      <p:pic>
        <p:nvPicPr>
          <p:cNvPr id="8" name="Picture 7" descr="A triangle with text and symbols&#10;&#10;AI-generated content may be incorrect.">
            <a:extLst>
              <a:ext uri="{FF2B5EF4-FFF2-40B4-BE49-F238E27FC236}">
                <a16:creationId xmlns:a16="http://schemas.microsoft.com/office/drawing/2014/main" id="{8D4F2C80-9BBB-A1D2-4A0B-5F2B3EDC65E2}"/>
              </a:ext>
            </a:extLst>
          </p:cNvPr>
          <p:cNvPicPr>
            <a:picLocks noChangeAspect="1"/>
          </p:cNvPicPr>
          <p:nvPr/>
        </p:nvPicPr>
        <p:blipFill>
          <a:blip r:embed="rId4"/>
          <a:stretch>
            <a:fillRect/>
          </a:stretch>
        </p:blipFill>
        <p:spPr>
          <a:xfrm>
            <a:off x="475818" y="1364901"/>
            <a:ext cx="1515026" cy="1528770"/>
          </a:xfrm>
          <a:prstGeom prst="rect">
            <a:avLst/>
          </a:prstGeom>
        </p:spPr>
      </p:pic>
      <p:sp>
        <p:nvSpPr>
          <p:cNvPr id="9" name="Arrow: Down 8">
            <a:extLst>
              <a:ext uri="{FF2B5EF4-FFF2-40B4-BE49-F238E27FC236}">
                <a16:creationId xmlns:a16="http://schemas.microsoft.com/office/drawing/2014/main" id="{F932C336-F31C-E234-AC7E-36B6070C6286}"/>
              </a:ext>
            </a:extLst>
          </p:cNvPr>
          <p:cNvSpPr/>
          <p:nvPr/>
        </p:nvSpPr>
        <p:spPr>
          <a:xfrm>
            <a:off x="1122745" y="3107847"/>
            <a:ext cx="150470" cy="32023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B361109-E4AC-90DC-2966-DFB2B5A7516B}"/>
              </a:ext>
            </a:extLst>
          </p:cNvPr>
          <p:cNvGrpSpPr/>
          <p:nvPr/>
        </p:nvGrpSpPr>
        <p:grpSpPr>
          <a:xfrm>
            <a:off x="430144" y="3865951"/>
            <a:ext cx="1654091" cy="1225858"/>
            <a:chOff x="589443" y="3865951"/>
            <a:chExt cx="1654091" cy="1225858"/>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E217012-DFB7-6C6E-8FDF-773C819C3778}"/>
                    </a:ext>
                  </a:extLst>
                </p:cNvPr>
                <p:cNvSpPr txBox="1"/>
                <p:nvPr/>
              </p:nvSpPr>
              <p:spPr>
                <a:xfrm>
                  <a:off x="711526" y="3865951"/>
                  <a:ext cx="14305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i="1" smtClean="0">
                                <a:latin typeface="Cambria Math" panose="02040503050406030204" pitchFamily="18" charset="0"/>
                              </a:rPr>
                            </m:ctrlPr>
                          </m:funcPr>
                          <m:fName>
                            <m:r>
                              <m:rPr>
                                <m:sty m:val="p"/>
                              </m:rPr>
                              <a:rPr lang="en-US" i="0" smtClean="0">
                                <a:latin typeface="Cambria Math" panose="02040503050406030204" pitchFamily="18" charset="0"/>
                              </a:rPr>
                              <m:t>cos</m:t>
                            </m:r>
                          </m:fName>
                          <m:e>
                            <m:d>
                              <m:dPr>
                                <m:ctrlPr>
                                  <a:rPr lang="en-US" i="1" smtClean="0">
                                    <a:latin typeface="Cambria Math" panose="02040503050406030204" pitchFamily="18" charset="0"/>
                                  </a:rPr>
                                </m:ctrlPr>
                              </m:dPr>
                              <m:e>
                                <m:r>
                                  <a:rPr lang="en-US" i="1" smtClean="0">
                                    <a:latin typeface="Cambria Math" panose="02040503050406030204" pitchFamily="18" charset="0"/>
                                    <a:ea typeface="Cambria Math" panose="02040503050406030204" pitchFamily="18" charset="0"/>
                                  </a:rPr>
                                  <m:t>𝜃</m:t>
                                </m:r>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𝑤𝑡</m:t>
                                </m:r>
                              </m:e>
                            </m:d>
                          </m:e>
                        </m:func>
                      </m:oMath>
                    </m:oMathPara>
                  </a14:m>
                  <a:endParaRPr lang="en-US" dirty="0"/>
                </a:p>
              </p:txBody>
            </p:sp>
          </mc:Choice>
          <mc:Fallback xmlns="">
            <p:sp>
              <p:nvSpPr>
                <p:cNvPr id="10" name="TextBox 9">
                  <a:extLst>
                    <a:ext uri="{FF2B5EF4-FFF2-40B4-BE49-F238E27FC236}">
                      <a16:creationId xmlns:a16="http://schemas.microsoft.com/office/drawing/2014/main" id="{6E217012-DFB7-6C6E-8FDF-773C819C3778}"/>
                    </a:ext>
                  </a:extLst>
                </p:cNvPr>
                <p:cNvSpPr txBox="1">
                  <a:spLocks noRot="1" noChangeAspect="1" noMove="1" noResize="1" noEditPoints="1" noAdjustHandles="1" noChangeArrowheads="1" noChangeShapeType="1" noTextEdit="1"/>
                </p:cNvSpPr>
                <p:nvPr/>
              </p:nvSpPr>
              <p:spPr>
                <a:xfrm>
                  <a:off x="711526" y="3865951"/>
                  <a:ext cx="1430584" cy="369332"/>
                </a:xfrm>
                <a:prstGeom prst="rect">
                  <a:avLst/>
                </a:prstGeom>
                <a:blipFill>
                  <a:blip r:embed="rId5"/>
                  <a:stretch>
                    <a:fillRect/>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D1B777ED-DC79-68C7-5202-0D7AA4CB49EE}"/>
                </a:ext>
              </a:extLst>
            </p:cNvPr>
            <p:cNvCxnSpPr>
              <a:cxnSpLocks/>
              <a:stCxn id="10" idx="2"/>
            </p:cNvCxnSpPr>
            <p:nvPr/>
          </p:nvCxnSpPr>
          <p:spPr>
            <a:xfrm flipH="1">
              <a:off x="734675" y="4235283"/>
              <a:ext cx="692143" cy="4871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96699501-0FE8-B2F6-759B-9294B53014D4}"/>
                </a:ext>
              </a:extLst>
            </p:cNvPr>
            <p:cNvCxnSpPr>
              <a:stCxn id="10" idx="2"/>
            </p:cNvCxnSpPr>
            <p:nvPr/>
          </p:nvCxnSpPr>
          <p:spPr>
            <a:xfrm>
              <a:off x="1426818" y="4235283"/>
              <a:ext cx="621901" cy="4871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73A5DDA2-B9C6-6F27-20BF-97186BFFC11A}"/>
                </a:ext>
              </a:extLst>
            </p:cNvPr>
            <p:cNvSpPr txBox="1"/>
            <p:nvPr/>
          </p:nvSpPr>
          <p:spPr>
            <a:xfrm>
              <a:off x="589443" y="4722477"/>
              <a:ext cx="290464" cy="369332"/>
            </a:xfrm>
            <a:prstGeom prst="rect">
              <a:avLst/>
            </a:prstGeom>
            <a:noFill/>
          </p:spPr>
          <p:txBody>
            <a:bodyPr wrap="none" rtlCol="0">
              <a:spAutoFit/>
            </a:bodyPr>
            <a:lstStyle/>
            <a:p>
              <a:r>
                <a:rPr lang="en-US" dirty="0"/>
                <a:t>S</a:t>
              </a:r>
            </a:p>
          </p:txBody>
        </p:sp>
        <p:sp>
          <p:nvSpPr>
            <p:cNvPr id="19" name="TextBox 18">
              <a:extLst>
                <a:ext uri="{FF2B5EF4-FFF2-40B4-BE49-F238E27FC236}">
                  <a16:creationId xmlns:a16="http://schemas.microsoft.com/office/drawing/2014/main" id="{6FC49298-E448-0658-06E6-4FAC526A43C3}"/>
                </a:ext>
              </a:extLst>
            </p:cNvPr>
            <p:cNvSpPr txBox="1"/>
            <p:nvPr/>
          </p:nvSpPr>
          <p:spPr>
            <a:xfrm>
              <a:off x="1903376" y="4722477"/>
              <a:ext cx="340158" cy="369332"/>
            </a:xfrm>
            <a:prstGeom prst="rect">
              <a:avLst/>
            </a:prstGeom>
            <a:noFill/>
          </p:spPr>
          <p:txBody>
            <a:bodyPr wrap="none" rtlCol="0">
              <a:spAutoFit/>
            </a:bodyPr>
            <a:lstStyle/>
            <a:p>
              <a:r>
                <a:rPr lang="en-US" dirty="0"/>
                <a:t>Q</a:t>
              </a:r>
            </a:p>
          </p:txBody>
        </p:sp>
      </p:grpSp>
      <p:sp>
        <p:nvSpPr>
          <p:cNvPr id="23" name="TextBox 22">
            <a:extLst>
              <a:ext uri="{FF2B5EF4-FFF2-40B4-BE49-F238E27FC236}">
                <a16:creationId xmlns:a16="http://schemas.microsoft.com/office/drawing/2014/main" id="{D103E9B1-6EE2-8501-80E0-9E1734B16231}"/>
              </a:ext>
            </a:extLst>
          </p:cNvPr>
          <p:cNvSpPr txBox="1"/>
          <p:nvPr/>
        </p:nvSpPr>
        <p:spPr>
          <a:xfrm>
            <a:off x="3648390" y="722017"/>
            <a:ext cx="1930608" cy="523220"/>
          </a:xfrm>
          <a:prstGeom prst="rect">
            <a:avLst/>
          </a:prstGeom>
          <a:noFill/>
        </p:spPr>
        <p:txBody>
          <a:bodyPr wrap="square" rtlCol="0">
            <a:spAutoFit/>
          </a:bodyPr>
          <a:lstStyle/>
          <a:p>
            <a:r>
              <a:rPr lang="en-US" sz="1400" dirty="0"/>
              <a:t>Bi-directional 4 quadrants</a:t>
            </a:r>
          </a:p>
        </p:txBody>
      </p:sp>
      <p:sp>
        <p:nvSpPr>
          <p:cNvPr id="24" name="TextBox 23">
            <a:extLst>
              <a:ext uri="{FF2B5EF4-FFF2-40B4-BE49-F238E27FC236}">
                <a16:creationId xmlns:a16="http://schemas.microsoft.com/office/drawing/2014/main" id="{A41CF193-0494-9B9C-5A69-BC80E4D5D327}"/>
              </a:ext>
            </a:extLst>
          </p:cNvPr>
          <p:cNvSpPr txBox="1"/>
          <p:nvPr/>
        </p:nvSpPr>
        <p:spPr>
          <a:xfrm>
            <a:off x="6853393" y="725464"/>
            <a:ext cx="1584551" cy="523220"/>
          </a:xfrm>
          <a:prstGeom prst="rect">
            <a:avLst/>
          </a:prstGeom>
          <a:noFill/>
        </p:spPr>
        <p:txBody>
          <a:bodyPr wrap="square" rtlCol="0">
            <a:spAutoFit/>
          </a:bodyPr>
          <a:lstStyle/>
          <a:p>
            <a:r>
              <a:rPr lang="en-US" sz="1400" dirty="0"/>
              <a:t>Non-Linear Load, Transformer, Sat </a:t>
            </a:r>
          </a:p>
        </p:txBody>
      </p:sp>
      <p:pic>
        <p:nvPicPr>
          <p:cNvPr id="26" name="Picture 25" descr="A graph showing the number of objects&#10;&#10;AI-generated content may be incorrect.">
            <a:extLst>
              <a:ext uri="{FF2B5EF4-FFF2-40B4-BE49-F238E27FC236}">
                <a16:creationId xmlns:a16="http://schemas.microsoft.com/office/drawing/2014/main" id="{2BCD4550-E0D4-5AF2-97C9-55910DE68D43}"/>
              </a:ext>
            </a:extLst>
          </p:cNvPr>
          <p:cNvPicPr>
            <a:picLocks noChangeAspect="1"/>
          </p:cNvPicPr>
          <p:nvPr/>
        </p:nvPicPr>
        <p:blipFill>
          <a:blip r:embed="rId6"/>
          <a:stretch>
            <a:fillRect/>
          </a:stretch>
        </p:blipFill>
        <p:spPr>
          <a:xfrm>
            <a:off x="6271460" y="1915352"/>
            <a:ext cx="2851085" cy="1996891"/>
          </a:xfrm>
          <a:prstGeom prst="rect">
            <a:avLst/>
          </a:prstGeom>
        </p:spPr>
      </p:pic>
      <p:sp>
        <p:nvSpPr>
          <p:cNvPr id="29" name="TextBox 28">
            <a:extLst>
              <a:ext uri="{FF2B5EF4-FFF2-40B4-BE49-F238E27FC236}">
                <a16:creationId xmlns:a16="http://schemas.microsoft.com/office/drawing/2014/main" id="{EDD783C9-E926-FD1B-0228-589620AF82C5}"/>
              </a:ext>
            </a:extLst>
          </p:cNvPr>
          <p:cNvSpPr txBox="1"/>
          <p:nvPr/>
        </p:nvSpPr>
        <p:spPr>
          <a:xfrm>
            <a:off x="0" y="722017"/>
            <a:ext cx="2720050" cy="523220"/>
          </a:xfrm>
          <a:prstGeom prst="rect">
            <a:avLst/>
          </a:prstGeom>
          <a:noFill/>
        </p:spPr>
        <p:txBody>
          <a:bodyPr wrap="square" rtlCol="0">
            <a:spAutoFit/>
          </a:bodyPr>
          <a:lstStyle/>
          <a:p>
            <a:r>
              <a:rPr lang="en-US" sz="1400" dirty="0"/>
              <a:t>Fundamental Registers, DC/Act_L Unidirectional, Linear Loads</a:t>
            </a:r>
          </a:p>
        </p:txBody>
      </p:sp>
      <p:pic>
        <p:nvPicPr>
          <p:cNvPr id="6" name="Picture 5">
            <a:extLst>
              <a:ext uri="{FF2B5EF4-FFF2-40B4-BE49-F238E27FC236}">
                <a16:creationId xmlns:a16="http://schemas.microsoft.com/office/drawing/2014/main" id="{9F556A80-B84B-4BE0-9166-5A88EC258E16}"/>
              </a:ext>
            </a:extLst>
          </p:cNvPr>
          <p:cNvPicPr>
            <a:picLocks noChangeAspect="1"/>
          </p:cNvPicPr>
          <p:nvPr/>
        </p:nvPicPr>
        <p:blipFill>
          <a:blip r:embed="rId7"/>
          <a:stretch>
            <a:fillRect/>
          </a:stretch>
        </p:blipFill>
        <p:spPr>
          <a:xfrm>
            <a:off x="2744358" y="1915352"/>
            <a:ext cx="3379309" cy="1512727"/>
          </a:xfrm>
          <a:prstGeom prst="rect">
            <a:avLst/>
          </a:prstGeom>
        </p:spPr>
      </p:pic>
    </p:spTree>
    <p:extLst>
      <p:ext uri="{BB962C8B-B14F-4D97-AF65-F5344CB8AC3E}">
        <p14:creationId xmlns:p14="http://schemas.microsoft.com/office/powerpoint/2010/main" val="244619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3" grpId="0"/>
      <p:bldP spid="24"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3D0E0-C75C-AE11-193B-05040FA2D49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B3A8A34-E55D-5A74-6FE6-6EA545ADDA6A}"/>
              </a:ext>
            </a:extLst>
          </p:cNvPr>
          <p:cNvPicPr>
            <a:picLocks noChangeAspect="1"/>
          </p:cNvPicPr>
          <p:nvPr/>
        </p:nvPicPr>
        <p:blipFill>
          <a:blip r:embed="rId3"/>
          <a:srcRect t="7539" b="7539"/>
          <a:stretch/>
        </p:blipFill>
        <p:spPr>
          <a:xfrm>
            <a:off x="-34355" y="5342021"/>
            <a:ext cx="9156900" cy="1541664"/>
          </a:xfrm>
          <a:prstGeom prst="rect">
            <a:avLst/>
          </a:prstGeom>
        </p:spPr>
      </p:pic>
      <p:sp>
        <p:nvSpPr>
          <p:cNvPr id="2" name="TextBox 1">
            <a:extLst>
              <a:ext uri="{FF2B5EF4-FFF2-40B4-BE49-F238E27FC236}">
                <a16:creationId xmlns:a16="http://schemas.microsoft.com/office/drawing/2014/main" id="{22B1AFDC-6F92-9932-015C-DC3751FA9577}"/>
              </a:ext>
            </a:extLst>
          </p:cNvPr>
          <p:cNvSpPr txBox="1"/>
          <p:nvPr/>
        </p:nvSpPr>
        <p:spPr>
          <a:xfrm>
            <a:off x="1552166" y="0"/>
            <a:ext cx="5832482" cy="707886"/>
          </a:xfrm>
          <a:prstGeom prst="rect">
            <a:avLst/>
          </a:prstGeom>
          <a:noFill/>
        </p:spPr>
        <p:txBody>
          <a:bodyPr wrap="square" rtlCol="0">
            <a:spAutoFit/>
          </a:bodyPr>
          <a:lstStyle/>
          <a:p>
            <a:pPr algn="ctr"/>
            <a:r>
              <a:rPr lang="en-US" sz="2800" b="1" dirty="0"/>
              <a:t> </a:t>
            </a:r>
            <a:r>
              <a:rPr lang="en-US" sz="4000" b="1" dirty="0"/>
              <a:t>Data Farming - Channels</a:t>
            </a:r>
            <a:endParaRPr lang="en-US" sz="2400" b="1" dirty="0">
              <a:latin typeface="Arial" panose="020B0604020202020204" pitchFamily="34" charset="0"/>
              <a:cs typeface="Arial" panose="020B0604020202020204" pitchFamily="34" charset="0"/>
            </a:endParaRPr>
          </a:p>
        </p:txBody>
      </p:sp>
      <p:graphicFrame>
        <p:nvGraphicFramePr>
          <p:cNvPr id="3" name="Content Placeholder 2">
            <a:extLst>
              <a:ext uri="{FF2B5EF4-FFF2-40B4-BE49-F238E27FC236}">
                <a16:creationId xmlns:a16="http://schemas.microsoft.com/office/drawing/2014/main" id="{00794FA8-5832-7F1D-441A-725F8085CB05}"/>
              </a:ext>
            </a:extLst>
          </p:cNvPr>
          <p:cNvGraphicFramePr>
            <a:graphicFrameLocks noGrp="1"/>
          </p:cNvGraphicFramePr>
          <p:nvPr>
            <p:ph idx="1"/>
            <p:extLst>
              <p:ext uri="{D42A27DB-BD31-4B8C-83A1-F6EECF244321}">
                <p14:modId xmlns:p14="http://schemas.microsoft.com/office/powerpoint/2010/main" val="20061920"/>
              </p:ext>
            </p:extLst>
          </p:nvPr>
        </p:nvGraphicFramePr>
        <p:xfrm>
          <a:off x="371548" y="828638"/>
          <a:ext cx="78867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47043139"/>
      </p:ext>
    </p:extLst>
  </p:cSld>
  <p:clrMapOvr>
    <a:masterClrMapping/>
  </p:clrMapOvr>
</p:sld>
</file>

<file path=ppt/theme/theme1.xml><?xml version="1.0" encoding="utf-8"?>
<a:theme xmlns:a="http://schemas.openxmlformats.org/drawingml/2006/main" name="Office Theme">
  <a:themeElements>
    <a:clrScheme name="Custom 13">
      <a:dk1>
        <a:srgbClr val="000000"/>
      </a:dk1>
      <a:lt1>
        <a:srgbClr val="FFFFFF"/>
      </a:lt1>
      <a:dk2>
        <a:srgbClr val="0B5395"/>
      </a:dk2>
      <a:lt2>
        <a:srgbClr val="DBEFF9"/>
      </a:lt2>
      <a:accent1>
        <a:srgbClr val="0F6FC6"/>
      </a:accent1>
      <a:accent2>
        <a:srgbClr val="009DD9"/>
      </a:accent2>
      <a:accent3>
        <a:srgbClr val="617F98"/>
      </a:accent3>
      <a:accent4>
        <a:srgbClr val="32803E"/>
      </a:accent4>
      <a:accent5>
        <a:srgbClr val="7CCA62"/>
      </a:accent5>
      <a:accent6>
        <a:srgbClr val="A5C249"/>
      </a:accent6>
      <a:hlink>
        <a:srgbClr val="F49100"/>
      </a:hlink>
      <a:folHlink>
        <a:srgbClr val="85DFD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D3C01EA6103E4BB4FEB260320EBAAE" ma:contentTypeVersion="22" ma:contentTypeDescription="Create a new document." ma:contentTypeScope="" ma:versionID="2d04da9521956bc1246da926e021bd7f">
  <xsd:schema xmlns:xsd="http://www.w3.org/2001/XMLSchema" xmlns:xs="http://www.w3.org/2001/XMLSchema" xmlns:p="http://schemas.microsoft.com/office/2006/metadata/properties" xmlns:ns2="6cd347a1-3f35-4331-895e-b3aa13c5e28d" xmlns:ns3="6ec8e17d-ae70-4a68-a6f2-db4d9035aa92" xmlns:ns4="2cbf3bcb-b53f-40ae-9a8b-f89a0694648c" targetNamespace="http://schemas.microsoft.com/office/2006/metadata/properties" ma:root="true" ma:fieldsID="03d0e3cff2ad997b6f519691ab8ca6ea" ns2:_="" ns3:_="" ns4:_="">
    <xsd:import namespace="6cd347a1-3f35-4331-895e-b3aa13c5e28d"/>
    <xsd:import namespace="6ec8e17d-ae70-4a68-a6f2-db4d9035aa92"/>
    <xsd:import namespace="2cbf3bcb-b53f-40ae-9a8b-f89a0694648c"/>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LastSharedByUser" minOccurs="0"/>
                <xsd:element ref="ns3:LastSharedByTime"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OCR" minOccurs="0"/>
                <xsd:element ref="ns4:MediaServiceGenerationTime" minOccurs="0"/>
                <xsd:element ref="ns4:MediaServiceEventHashCode" minOccurs="0"/>
                <xsd:element ref="ns4:Abstract" minOccurs="0"/>
                <xsd:element ref="ns4:MediaServiceAutoKeyPoints" minOccurs="0"/>
                <xsd:element ref="ns4:MediaServiceKeyPoints" minOccurs="0"/>
                <xsd:element ref="ns4:Mod_Date" minOccurs="0"/>
                <xsd:element ref="ns4:MediaLengthInSeconds" minOccurs="0"/>
                <xsd:element ref="ns4:lcf76f155ced4ddcb4097134ff3c332f" minOccurs="0"/>
                <xsd:element ref="ns2:TaxCatchAll"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d347a1-3f35-4331-895e-b3aa13c5e28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element name="TaxCatchAll" ma:index="30" nillable="true" ma:displayName="Taxonomy Catch All Column" ma:hidden="true" ma:list="{0f7441ef-5d94-4a2c-b8e1-678058322392}" ma:internalName="TaxCatchAll" ma:showField="CatchAllData" ma:web="6cd347a1-3f35-4331-895e-b3aa13c5e28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ec8e17d-ae70-4a68-a6f2-db4d9035aa92" elementFormDefault="qualified">
    <xsd:import namespace="http://schemas.microsoft.com/office/2006/documentManagement/types"/>
    <xsd:import namespace="http://schemas.microsoft.com/office/infopath/2007/PartnerControls"/>
    <xsd:element name="LastSharedByUser" ma:index="13" nillable="true" ma:displayName="Last Shared By User" ma:description="" ma:internalName="LastSharedByUser" ma:readOnly="true">
      <xsd:simpleType>
        <xsd:restriction base="dms:Note">
          <xsd:maxLength value="255"/>
        </xsd:restriction>
      </xsd:simpleType>
    </xsd:element>
    <xsd:element name="LastSharedByTime" ma:index="14"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cbf3bcb-b53f-40ae-9a8b-f89a0694648c" elementFormDefault="qualified">
    <xsd:import namespace="http://schemas.microsoft.com/office/2006/documentManagement/types"/>
    <xsd:import namespace="http://schemas.microsoft.com/office/infopath/2007/PartnerControls"/>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element name="MediaServiceAutoTags" ma:index="17" nillable="true" ma:displayName="MediaServiceAutoTags" ma:description="" ma:internalName="MediaServiceAutoTags" ma:readOnly="true">
      <xsd:simpleType>
        <xsd:restriction base="dms:Text"/>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Location" ma:index="19" nillable="true" ma:displayName="MediaServiceLocation" ma:description="" ma:internalName="MediaServiceLocation"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Abstract" ma:index="23" nillable="true" ma:displayName="Abstract" ma:internalName="Abstract">
      <xsd:simpleType>
        <xsd:restriction base="dms:Note"/>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od_Date" ma:index="26" nillable="true" ma:displayName="Mod_Date" ma:format="DateOnly" ma:internalName="Mod_Date">
      <xsd:simpleType>
        <xsd:restriction base="dms:DateTime"/>
      </xsd:simpleType>
    </xsd:element>
    <xsd:element name="MediaLengthInSeconds" ma:index="27" nillable="true" ma:displayName="Length (seconds)"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061e04e7-c77c-48ab-b938-b71603a5762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6cd347a1-3f35-4331-895e-b3aa13c5e28d" xsi:nil="true"/>
    <Abstract xmlns="2cbf3bcb-b53f-40ae-9a8b-f89a0694648c" xsi:nil="true"/>
    <Mod_Date xmlns="2cbf3bcb-b53f-40ae-9a8b-f89a0694648c" xsi:nil="true"/>
    <lcf76f155ced4ddcb4097134ff3c332f xmlns="2cbf3bcb-b53f-40ae-9a8b-f89a0694648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2157C2B-2420-4B56-86C3-53738575C7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d347a1-3f35-4331-895e-b3aa13c5e28d"/>
    <ds:schemaRef ds:uri="6ec8e17d-ae70-4a68-a6f2-db4d9035aa92"/>
    <ds:schemaRef ds:uri="2cbf3bcb-b53f-40ae-9a8b-f89a069464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9D4BA69-6D9D-4EF0-8C3B-6F07C95909F3}">
  <ds:schemaRefs>
    <ds:schemaRef ds:uri="http://schemas.microsoft.com/sharepoint/events"/>
  </ds:schemaRefs>
</ds:datastoreItem>
</file>

<file path=customXml/itemProps3.xml><?xml version="1.0" encoding="utf-8"?>
<ds:datastoreItem xmlns:ds="http://schemas.openxmlformats.org/officeDocument/2006/customXml" ds:itemID="{4EE08C80-CAFE-4256-B7DD-731DE05B3ABA}">
  <ds:schemaRefs>
    <ds:schemaRef ds:uri="http://schemas.microsoft.com/sharepoint/v3/contenttype/forms"/>
  </ds:schemaRefs>
</ds:datastoreItem>
</file>

<file path=customXml/itemProps4.xml><?xml version="1.0" encoding="utf-8"?>
<ds:datastoreItem xmlns:ds="http://schemas.openxmlformats.org/officeDocument/2006/customXml" ds:itemID="{0916D763-064C-4618-8043-9E4E87EBFB5A}">
  <ds:schemaRefs>
    <ds:schemaRef ds:uri="http://purl.org/dc/elements/1.1/"/>
    <ds:schemaRef ds:uri="http://www.w3.org/XML/1998/namespace"/>
    <ds:schemaRef ds:uri="http://schemas.microsoft.com/office/2006/documentManagement/types"/>
    <ds:schemaRef ds:uri="http://schemas.microsoft.com/office/infopath/2007/PartnerControls"/>
    <ds:schemaRef ds:uri="2cbf3bcb-b53f-40ae-9a8b-f89a0694648c"/>
    <ds:schemaRef ds:uri="http://purl.org/dc/terms/"/>
    <ds:schemaRef ds:uri="http://purl.org/dc/dcmitype/"/>
    <ds:schemaRef ds:uri="http://schemas.openxmlformats.org/package/2006/metadata/core-properties"/>
    <ds:schemaRef ds:uri="6ec8e17d-ae70-4a68-a6f2-db4d9035aa92"/>
    <ds:schemaRef ds:uri="6cd347a1-3f35-4331-895e-b3aa13c5e28d"/>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9706</TotalTime>
  <Words>1050</Words>
  <Application>Microsoft Office PowerPoint</Application>
  <PresentationFormat>On-screen Show (4:3)</PresentationFormat>
  <Paragraphs>145</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Cambria Math</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Lené Wandrey</dc:creator>
  <cp:lastModifiedBy>NOAH SINDILE FAKUDE</cp:lastModifiedBy>
  <cp:revision>105</cp:revision>
  <dcterms:created xsi:type="dcterms:W3CDTF">2018-11-08T10:23:44Z</dcterms:created>
  <dcterms:modified xsi:type="dcterms:W3CDTF">2025-10-04T22:00:20Z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0x0101009ED3C01EA6103E4BB4FEB260320EBAAE</vt:lpwstr>
  </property>
  <property fmtid="{D5CDD505-2E9C-101B-9397-08002B2CF9AE}" pid="3" name="MediaServiceImageTags">
    <vt:lpwstr/>
  </property>
</Properties>
</file>