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30"/>
  </p:notesMasterIdLst>
  <p:sldIdLst>
    <p:sldId id="2577" r:id="rId5"/>
    <p:sldId id="2586" r:id="rId6"/>
    <p:sldId id="2616" r:id="rId7"/>
    <p:sldId id="2588" r:id="rId8"/>
    <p:sldId id="2589" r:id="rId9"/>
    <p:sldId id="2590" r:id="rId10"/>
    <p:sldId id="2591" r:id="rId11"/>
    <p:sldId id="2592" r:id="rId12"/>
    <p:sldId id="2593" r:id="rId13"/>
    <p:sldId id="2607" r:id="rId14"/>
    <p:sldId id="2595" r:id="rId15"/>
    <p:sldId id="2601" r:id="rId16"/>
    <p:sldId id="2596" r:id="rId17"/>
    <p:sldId id="2599" r:id="rId18"/>
    <p:sldId id="2597" r:id="rId19"/>
    <p:sldId id="2594" r:id="rId20"/>
    <p:sldId id="2598" r:id="rId21"/>
    <p:sldId id="2604" r:id="rId22"/>
    <p:sldId id="2608" r:id="rId23"/>
    <p:sldId id="2614" r:id="rId24"/>
    <p:sldId id="2606" r:id="rId25"/>
    <p:sldId id="2611" r:id="rId26"/>
    <p:sldId id="2602" r:id="rId27"/>
    <p:sldId id="2615" r:id="rId28"/>
    <p:sldId id="257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13A"/>
    <a:srgbClr val="D2B42A"/>
    <a:srgbClr val="F2F2F2"/>
    <a:srgbClr val="D3CDBD"/>
    <a:srgbClr val="627F98"/>
    <a:srgbClr val="414042"/>
    <a:srgbClr val="273892"/>
    <a:srgbClr val="006B99"/>
    <a:srgbClr val="5A9A3B"/>
    <a:srgbClr val="0B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0"/>
    <p:restoredTop sz="87711" autoAdjust="0"/>
  </p:normalViewPr>
  <p:slideViewPr>
    <p:cSldViewPr snapToGrid="0" snapToObjects="1">
      <p:cViewPr varScale="1">
        <p:scale>
          <a:sx n="45" d="100"/>
          <a:sy n="45" d="100"/>
        </p:scale>
        <p:origin x="859" y="43"/>
      </p:cViewPr>
      <p:guideLst>
        <p:guide orient="horz" pos="2160"/>
        <p:guide pos="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C4A4E-9DE3-AC4D-8010-A3F550F6B9C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7B8B-25A7-9F4D-8A9E-A0167EBB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7210F-417B-2D63-E660-9FA1EBED5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A49A1-728D-2A6C-F5BB-5AD62B506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6AA0F-EBB0-1039-18A3-1F6F3B7B6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4D287-FC62-0220-2CD9-972AA3792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9B3CC-C3E1-B1F9-DC73-A2C57AAAC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96F800-79EF-BA01-5E55-CED42CAE6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F5697-C2FF-87FE-76A3-4E52B71C4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0AAFB-B1DF-33D5-4E12-372E443F7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7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2ECEC-0F81-F0B6-8FCB-B447E2E3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F5E5F2-1946-DDCA-BAC8-F7BD27BEF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9CB34-8F0E-D7B9-DAC5-A291F3A10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E1E89-A0CA-23ED-04A1-3C528CA05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4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5CE96-69BA-A5E1-7696-EE7B1B3DC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D11E9-CA89-50EE-456C-6B921E186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84DAC-C906-9A07-5E6E-4EA94DEC9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176FB-B1BA-F317-D713-EB32BD606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1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86766-E99B-6A89-81D9-DEE1C5F1F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CD957-EA1F-9BE2-7BC4-CBAF87A8E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AD5F0-1ED0-D0C6-30BD-3AA4B7821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21C6F-7EF7-7C67-E0B0-F882C8C0F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08C3F-16C6-8129-DA5A-E450A6956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CE5FBA-9ACF-435E-0921-7F7FCEECA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4C3B8-57F6-1A41-B8EB-F36EDB39D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189DE-43F7-60E7-2A2C-E5B98EEA4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6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F3CC-AD49-9CFB-9742-E7BD4882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EF9BE9-247D-18E4-237C-AF4F49506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A8EBC-F968-B10F-8A00-500195761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6A769-331B-64E4-C0DC-DA85F17C0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5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924F1-7D9D-F098-86E7-ADA3C4795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D561CA-EADC-EB12-50F5-B6F87A342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D1948-20A3-46D7-2D90-554F32ED3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62B4E-9BC6-7CB6-DFC5-87892AA35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2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9CDD-E7A8-206E-1BF0-19A125B51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29BBFB-B3D2-C319-676C-BC7689CCF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307C8-E928-5B4B-37DE-4B53C45CC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2748-8AA8-D7A9-84DB-4D9BD6FA1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0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470C-B11D-5992-EDDC-7E2077064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21D6D-20DC-9684-7E21-6DCD409F1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00433-C1A8-6BC3-A37E-B3373F39B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6F005-3351-65B3-08F2-D30B365DB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9DBC0-3C53-00B6-A862-1AB46980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910ED-B6EF-C6E9-062B-860DEBC2A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7B05A-E686-9744-79A8-F33E1BEBA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8368D-33C5-E5FF-F15A-806F495E0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06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19BF2-E981-85F1-DE3C-BA00A1F15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BCA5F7-68F6-A414-BCFA-FD25DEFE4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ADF21-1645-3E07-C223-F99D0598E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5A515-AE82-9929-36C5-22301555B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4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61D46-2FB2-0585-2B3E-E014A0730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D155DE-94BF-E325-1AC8-AC00C1591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5D21C8-D1A6-9950-E439-9C366071A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667B7-3951-1032-293D-B2B766350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91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2D2B-42E8-87F6-84AA-950643DC5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6B288-BEE3-FE4C-6DC5-E99D3D2EB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F82A5-CC9F-DEC0-EDF4-A2A88C68E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7DFF7-F207-4360-8452-A14B0A6CD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4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D7650-4ABC-44EC-FCB6-C70548EA5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CBDCD-45E0-36CD-BD70-3C9FCA727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F9760-B157-381D-1999-7D29C7B94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7A5BE-2DD4-2ECB-8228-5BD6433D0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3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02A3-E03A-4B1F-F9EC-259BB1BF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72E57-FD41-3424-D9EE-FB703C14C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8C1A8-21F2-7AA1-A88F-E6796B4AC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F0100-7274-00CF-9AD1-2628AFF5C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9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431AB-6710-A0CA-7458-848E22538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6AA3E-B787-DB74-40AB-F6E04849F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3B12A-E386-E3A6-040B-B5C601981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2A7B3-D167-9FF7-A66E-E091DD211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88874-1930-E1F2-516E-DE1187411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509B71-65F0-4585-EBF9-C20252098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3983C4-81AB-B62F-D07E-3A78180B4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2D1B-434E-A73E-6065-F0ABF8B9D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FB6D-E866-F82D-4950-063DDAAC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95F34-86F6-2F5B-6FB8-9DC2C8774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87EEB-C485-CB92-A9A9-E5C2CCAD6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9349-754D-7D91-169D-A6CE97EEB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AA9AA-237F-4D01-DFD4-54C21941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27380-D388-9B41-DAC5-E551A1ED5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B7430-D6E3-7773-C7EF-C8D87FC85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42E85-0447-A5EF-D2E4-05827709D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2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9027D-609D-4584-E9A2-827C8B0B3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EA7DA-B476-7448-32BA-FADFB6A0A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A1C81-C880-7E52-C49B-B73B5D6A6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AA7C7-122A-5C35-49E6-0C2BE8BA6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5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7A2D8-3E81-25F4-CE2B-188646DF9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59047-FCB6-0A0B-F3D9-78E1EAED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2D9FB4-E9A3-A278-4564-1F912E795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E742C-6400-8E2C-B56F-79C83FD94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B33D-F3BC-704B-65A1-7105DBFD4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F0F39-8604-41C0-D188-B86E78F71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89A42-AD33-C22C-22F5-2FC18BFB9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FB3D9-34C4-B84D-C6B3-7721FF251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2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1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3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0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1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D6824EB-5FD1-E448-ACE7-86F5B85E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" b="145"/>
          <a:stretch/>
        </p:blipFill>
        <p:spPr>
          <a:xfrm>
            <a:off x="0" y="58501"/>
            <a:ext cx="12192000" cy="68657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652B66-0535-6140-AC7C-8A70F5C05CFC}"/>
              </a:ext>
            </a:extLst>
          </p:cNvPr>
          <p:cNvSpPr/>
          <p:nvPr/>
        </p:nvSpPr>
        <p:spPr>
          <a:xfrm>
            <a:off x="1524000" y="2321784"/>
            <a:ext cx="9144000" cy="1005873"/>
          </a:xfrm>
          <a:prstGeom prst="rect">
            <a:avLst/>
          </a:prstGeom>
          <a:solidFill>
            <a:schemeClr val="bg1">
              <a:alpha val="7647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69423-4749-FA40-9148-41BAAD5B3B73}"/>
              </a:ext>
            </a:extLst>
          </p:cNvPr>
          <p:cNvSpPr/>
          <p:nvPr/>
        </p:nvSpPr>
        <p:spPr>
          <a:xfrm>
            <a:off x="2044064" y="2321784"/>
            <a:ext cx="8103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13313A"/>
                </a:solidFill>
                <a:latin typeface="Georgia" panose="02040502050405020303" pitchFamily="18" charset="0"/>
              </a:rPr>
              <a:t> </a:t>
            </a:r>
            <a:endParaRPr lang="en-US" sz="2100" i="1" dirty="0">
              <a:solidFill>
                <a:srgbClr val="13313A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ZA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 Digital Platform for SSEG – City of Cape Town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E626A-4E65-DE4C-BE69-16CBB2D97DA0}"/>
              </a:ext>
            </a:extLst>
          </p:cNvPr>
          <p:cNvSpPr txBox="1"/>
          <p:nvPr/>
        </p:nvSpPr>
        <p:spPr>
          <a:xfrm>
            <a:off x="2741929" y="4869382"/>
            <a:ext cx="670814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Ismail Jefferies,</a:t>
            </a:r>
          </a:p>
          <a:p>
            <a:pPr algn="ctr">
              <a:lnSpc>
                <a:spcPct val="150000"/>
              </a:lnSpc>
            </a:pP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Head: Service Connection Planning </a:t>
            </a:r>
          </a:p>
          <a:p>
            <a:pPr algn="ctr">
              <a:lnSpc>
                <a:spcPct val="150000"/>
              </a:lnSpc>
            </a:pP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Cape Town Municipality</a:t>
            </a:r>
          </a:p>
        </p:txBody>
      </p:sp>
    </p:spTree>
    <p:extLst>
      <p:ext uri="{BB962C8B-B14F-4D97-AF65-F5344CB8AC3E}">
        <p14:creationId xmlns:p14="http://schemas.microsoft.com/office/powerpoint/2010/main" val="239888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468CD-87C8-8A47-F3DF-541E0C2F2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5A84B5-D68C-4BA9-1794-2F7241FEFC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1331E8-B95E-8E01-021D-9283D02C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8920715" cy="5558441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E4796E-7D6C-4A69-05A7-18A34B273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37" y="-1"/>
            <a:ext cx="8920715" cy="55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BBD1C-9429-1606-1959-CBD65514A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A79608-2F9E-B868-42A5-02BA3739B4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2E688B9-517E-BAED-4060-0FB83DFC3A9F}"/>
              </a:ext>
            </a:extLst>
          </p:cNvPr>
          <p:cNvGrpSpPr/>
          <p:nvPr/>
        </p:nvGrpSpPr>
        <p:grpSpPr>
          <a:xfrm>
            <a:off x="1" y="0"/>
            <a:ext cx="9686259" cy="5558441"/>
            <a:chOff x="113129" y="153876"/>
            <a:chExt cx="11919544" cy="65502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45FB99-1656-0E4D-35D5-0C79CF88C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29" y="153876"/>
              <a:ext cx="11919544" cy="65502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2213AA-0A73-3AB9-1044-49FC5FE8B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001" y="288246"/>
              <a:ext cx="11614947" cy="633607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E8002CE-2667-0CDA-2780-8B35A4221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146" y="114024"/>
            <a:ext cx="2951855" cy="1740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069293-D744-7CC0-07BE-E39B7F12B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936" y="1854862"/>
            <a:ext cx="3038414" cy="1789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860A4D-F4C3-C811-817E-41EF9C67E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7007" y="3668408"/>
            <a:ext cx="3077641" cy="1874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CA23B4-6564-4066-56FB-9112E71087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6394" y="866059"/>
            <a:ext cx="5341871" cy="46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8E61C-2197-E83B-22CD-1C0692B0A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6603C9-600C-AA3A-5D23-D3DCAFED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25882C-2E7F-8ED5-66B3-3C03D9CF8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58911" cy="5558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B32DF-7CF4-1658-5305-97AFB7C63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77" y="0"/>
            <a:ext cx="12245674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6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64FC4-9200-D903-F03B-20E5701AE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7412E7-034B-9CD9-B9C5-A3E46958BD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AA5969-BEA4-F440-E349-ED6302AB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58911" cy="5558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0363B-C750-F210-427C-748846900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4" y="1"/>
            <a:ext cx="12012805" cy="55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6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7E1E8-B72C-C588-09C1-C786FD897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F2401D-D70B-DCE8-7A62-2AF1A5868F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EE706F-DCC1-F5C4-B827-18CF4165BF68}"/>
              </a:ext>
            </a:extLst>
          </p:cNvPr>
          <p:cNvGrpSpPr/>
          <p:nvPr/>
        </p:nvGrpSpPr>
        <p:grpSpPr>
          <a:xfrm>
            <a:off x="0" y="0"/>
            <a:ext cx="12258911" cy="5558441"/>
            <a:chOff x="0" y="0"/>
            <a:chExt cx="12258911" cy="555844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535B4D8-255B-A884-4CE2-CD68A4A93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258911" cy="555844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AABF16-F433-8D13-7D09-45F4FC805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194" y="1"/>
              <a:ext cx="12012805" cy="555844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F145645-73FC-A537-EBC9-BB0997DFD1A3}"/>
              </a:ext>
            </a:extLst>
          </p:cNvPr>
          <p:cNvSpPr/>
          <p:nvPr/>
        </p:nvSpPr>
        <p:spPr>
          <a:xfrm>
            <a:off x="587829" y="2307771"/>
            <a:ext cx="11027228" cy="41365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885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F690B-7BBF-96C3-ABE9-27C0F025F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BEED9-2839-DE86-CDD8-6748FDAB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3C98A4F-7315-7249-BC46-340462F51268}"/>
              </a:ext>
            </a:extLst>
          </p:cNvPr>
          <p:cNvGrpSpPr/>
          <p:nvPr/>
        </p:nvGrpSpPr>
        <p:grpSpPr>
          <a:xfrm>
            <a:off x="-1" y="-1"/>
            <a:ext cx="12191998" cy="5558442"/>
            <a:chOff x="113129" y="153876"/>
            <a:chExt cx="11919544" cy="65502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B61EA3-AAEC-DF13-F761-B60569927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29" y="153876"/>
              <a:ext cx="11919544" cy="65502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ABD0BB-2C2F-55F8-1673-9A93B82BB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064" y="153876"/>
              <a:ext cx="11782609" cy="6550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6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0D02-E21E-9A3E-18F5-9B72DD613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8749C5-2672-02F4-7152-292A326BE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FD9701-7E12-911A-43CE-947269664808}"/>
              </a:ext>
            </a:extLst>
          </p:cNvPr>
          <p:cNvGrpSpPr/>
          <p:nvPr/>
        </p:nvGrpSpPr>
        <p:grpSpPr>
          <a:xfrm>
            <a:off x="0" y="-143836"/>
            <a:ext cx="12191999" cy="5702277"/>
            <a:chOff x="113129" y="153876"/>
            <a:chExt cx="11973713" cy="65502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7AE741-53CA-EF53-EFCE-1D8CBCE32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29" y="153876"/>
              <a:ext cx="11919544" cy="655024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DE0309-1B21-338F-17F2-C53085D26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832" y="259773"/>
              <a:ext cx="11836010" cy="6444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64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366EC-B757-7382-3423-B5CFE07EB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FF3602-8A03-BBC0-0217-560A1521C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8934A1-F8DB-2FB0-5FCE-30D1119BE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58911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2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05297-FB09-66DF-E985-D7AF2ED50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5D242D-35C4-9562-422E-71C4CC96FC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76BCD5-96B2-C2D9-37CE-54851869E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8920715" cy="5558441"/>
          </a:xfrm>
          <a:prstGeom prst="rect">
            <a:avLst/>
          </a:prstGeom>
        </p:spPr>
      </p:pic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1CECC7F-EBDA-F689-5C5D-D46F779C0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5" y="71798"/>
            <a:ext cx="12085673" cy="54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CA658-D5E0-6E55-6F46-EA591DE0A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8E0D0A-FF3D-FAD0-63CC-9C6195F0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8A4EA1-2440-4D82-5225-64D923482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8920715" cy="5558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0EDD29-F826-BCA0-7AC1-819325111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65" y="73937"/>
            <a:ext cx="12015233" cy="54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3F86A-A7CC-4B81-56B7-3482B515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57596C-A254-8273-104A-C4B44CE5D9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D2E1A3-C04D-EB61-FB13-EAEADA56B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5558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1211B-86A1-B687-B966-8A73F3741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34" y="0"/>
            <a:ext cx="11114203" cy="54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2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F3083-44A1-C33E-6362-42A5F45A0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99341C-70CE-7B7F-53E8-68CFBC5E28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E77625-912A-D06A-0462-6F661251B6EE}"/>
              </a:ext>
            </a:extLst>
          </p:cNvPr>
          <p:cNvGrpSpPr/>
          <p:nvPr/>
        </p:nvGrpSpPr>
        <p:grpSpPr>
          <a:xfrm>
            <a:off x="2" y="0"/>
            <a:ext cx="6539022" cy="5558441"/>
            <a:chOff x="113129" y="153876"/>
            <a:chExt cx="11919544" cy="65502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23A2EC-A2ED-E527-29FC-AF7E14870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29" y="153876"/>
              <a:ext cx="11919544" cy="65502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D05256-2BBF-06D3-BBEE-221832E16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001" y="288246"/>
              <a:ext cx="11614947" cy="63360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957D0DA-B891-33F6-F592-6C9FC3444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394" y="866059"/>
            <a:ext cx="5341871" cy="4650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9047D2-28FA-35F2-DBA9-E6CE9011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64" y="115690"/>
            <a:ext cx="6844109" cy="5362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24BE8F-C9B6-DB21-B32F-F245B9891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4653" y="958678"/>
            <a:ext cx="9852085" cy="45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5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0ABB1-FC54-7AAF-E3C0-27F7D7CBB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2BC129-A486-65F3-D681-A81A21CD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B1713B-BF7D-B0B5-DBA0-5E1B3E31C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8920715" cy="5558441"/>
          </a:xfrm>
          <a:prstGeom prst="rect">
            <a:avLst/>
          </a:prstGeom>
        </p:spPr>
      </p:pic>
      <p:pic>
        <p:nvPicPr>
          <p:cNvPr id="4" name="Picture 3" descr="A screen shot of a application&#10;&#10;AI-generated content may be incorrect.">
            <a:extLst>
              <a:ext uri="{FF2B5EF4-FFF2-40B4-BE49-F238E27FC236}">
                <a16:creationId xmlns:a16="http://schemas.microsoft.com/office/drawing/2014/main" id="{749B2647-7641-7D1D-118B-B30895E1E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17" y="145696"/>
            <a:ext cx="11397371" cy="53870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531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17F05-EA2E-A993-B6D6-A86480C5D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8345AC-7004-987E-6500-86350CB506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23D294-7A73-106E-4156-B93FEA9DE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973339" cy="5558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78677-25E9-AFB4-637C-DB055762D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75" y="102321"/>
            <a:ext cx="10147520" cy="53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C9C21-BFAF-3B15-F5F8-23E704E9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1040AB-9F3A-2F7D-9377-CC3E5DA73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805475-A67E-2EAF-6ADA-87FD48A6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8920715" cy="5558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AF362-9564-C12A-D30C-5566CA49B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35" y="0"/>
            <a:ext cx="8995144" cy="54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27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59AB2-E0A3-EE78-FDD6-1E27BB013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A94E8E-36D1-38F7-39E9-A494A1EC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3FB36D-D2F0-C519-263D-130EBD1F3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8" cy="5558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CBA09-3B0B-C752-A5A0-F87486F0C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62" y="88864"/>
            <a:ext cx="11514140" cy="53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5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768E4E-1A25-ED43-B636-C1F7DA59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863"/>
            <a:ext cx="12192000" cy="68551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93354C-C428-894D-8EF4-53EF36AB400F}"/>
              </a:ext>
            </a:extLst>
          </p:cNvPr>
          <p:cNvSpPr/>
          <p:nvPr/>
        </p:nvSpPr>
        <p:spPr>
          <a:xfrm>
            <a:off x="2044066" y="5123274"/>
            <a:ext cx="8103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059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A817B-8377-EEA6-406F-604D06F29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0CF515-3B6F-7980-3171-40C479BF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6C4A24-AA63-265E-9698-57527FFC7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107F3-FEDF-A2D2-A3C3-E81C9A264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6F7657-D894-6B53-3DB3-50EBB9B6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A777CA-8D5C-F160-9D97-95A390317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8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3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485A-0645-BEC2-E570-41D8604C1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615151-E1FC-25BB-6F62-6B649B20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0FEBD8-436B-190C-AFC0-9FAA6B623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55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3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042E-A41A-F3A9-EF7D-3B3CD19F2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9BEF1E-EF9F-8B71-0B28-19346319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E4DA4D-4607-B2F5-7E1E-993FA1FA2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8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2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A3E66-A9AD-2EA8-C02A-5AD854FA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12C783-0EE7-5903-40C6-545A9BA06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2F192-A769-BE9B-AD40-FBA8798A3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1999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BF5F4-5C81-8F62-34A8-F624BF7EE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B1E42C-47A2-000E-0F22-077A2529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1173F-6483-1E6B-7891-65C7458BC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FED2A-D53F-5032-CEA6-9AA206E5D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22DFE-0B6A-8FF2-C5A6-2B807A04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1" y="5558441"/>
            <a:ext cx="12192000" cy="132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9EA0CD-FC1C-EAF7-AA30-E94C060A7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8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d347a1-3f35-4331-895e-b3aa13c5e28d" xsi:nil="true"/>
    <Abstract xmlns="2cbf3bcb-b53f-40ae-9a8b-f89a0694648c" xsi:nil="true"/>
    <Mod_Date xmlns="2cbf3bcb-b53f-40ae-9a8b-f89a0694648c" xsi:nil="true"/>
    <lcf76f155ced4ddcb4097134ff3c332f xmlns="2cbf3bcb-b53f-40ae-9a8b-f89a069464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3C01EA6103E4BB4FEB260320EBAAE" ma:contentTypeVersion="22" ma:contentTypeDescription="Create a new document." ma:contentTypeScope="" ma:versionID="2d04da9521956bc1246da926e021bd7f">
  <xsd:schema xmlns:xsd="http://www.w3.org/2001/XMLSchema" xmlns:xs="http://www.w3.org/2001/XMLSchema" xmlns:p="http://schemas.microsoft.com/office/2006/metadata/properties" xmlns:ns2="6cd347a1-3f35-4331-895e-b3aa13c5e28d" xmlns:ns3="6ec8e17d-ae70-4a68-a6f2-db4d9035aa92" xmlns:ns4="2cbf3bcb-b53f-40ae-9a8b-f89a0694648c" targetNamespace="http://schemas.microsoft.com/office/2006/metadata/properties" ma:root="true" ma:fieldsID="03d0e3cff2ad997b6f519691ab8ca6ea" ns2:_="" ns3:_="" ns4:_="">
    <xsd:import namespace="6cd347a1-3f35-4331-895e-b3aa13c5e28d"/>
    <xsd:import namespace="6ec8e17d-ae70-4a68-a6f2-db4d9035aa92"/>
    <xsd:import namespace="2cbf3bcb-b53f-40ae-9a8b-f89a0694648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Abstract" minOccurs="0"/>
                <xsd:element ref="ns4:MediaServiceAutoKeyPoints" minOccurs="0"/>
                <xsd:element ref="ns4:MediaServiceKeyPoints" minOccurs="0"/>
                <xsd:element ref="ns4:Mod_Date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347a1-3f35-4331-895e-b3aa13c5e2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0f7441ef-5d94-4a2c-b8e1-678058322392}" ma:internalName="TaxCatchAll" ma:showField="CatchAllData" ma:web="6cd347a1-3f35-4331-895e-b3aa13c5e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8e17d-ae70-4a68-a6f2-db4d9035aa92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3bcb-b53f-40ae-9a8b-f89a06946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Abstract" ma:index="23" nillable="true" ma:displayName="Abstract" ma:internalName="Abstract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od_Date" ma:index="26" nillable="true" ma:displayName="Mod_Date" ma:format="DateOnly" ma:internalName="Mod_Date">
      <xsd:simpleType>
        <xsd:restriction base="dms:DateTime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061e04e7-c77c-48ab-b938-b71603a576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916D763-064C-4618-8043-9E4E87EBFB5A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6ae07e75-4fb9-4f76-8a2a-38ca59a37e30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EE08C80-CAFE-4256-B7DD-731DE05B3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281FE2-B323-4B79-9387-832EA1D23F3B}"/>
</file>

<file path=customXml/itemProps4.xml><?xml version="1.0" encoding="utf-8"?>
<ds:datastoreItem xmlns:ds="http://schemas.openxmlformats.org/officeDocument/2006/customXml" ds:itemID="{41B26546-B179-4BC9-B344-041F202B8D3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8511</TotalTime>
  <Words>53</Words>
  <Application>Microsoft Office PowerPoint</Application>
  <PresentationFormat>Widescreen</PresentationFormat>
  <Paragraphs>31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Lené Wandrey</dc:creator>
  <cp:lastModifiedBy>Ismail Jefferies</cp:lastModifiedBy>
  <cp:revision>108</cp:revision>
  <dcterms:created xsi:type="dcterms:W3CDTF">2018-11-08T10:23:44Z</dcterms:created>
  <dcterms:modified xsi:type="dcterms:W3CDTF">2025-10-06T20:40:19Z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0x0101009ED3C01EA6103E4BB4FEB260320EBAAE</vt:lpwstr>
  </property>
  <property fmtid="{D5CDD505-2E9C-101B-9397-08002B2CF9AE}" pid="3" name="MediaServiceImageTags">
    <vt:lpwstr/>
  </property>
</Properties>
</file>