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5"/>
  </p:sldMasterIdLst>
  <p:notesMasterIdLst>
    <p:notesMasterId r:id="rId31"/>
  </p:notesMasterIdLst>
  <p:sldIdLst>
    <p:sldId id="2577" r:id="rId6"/>
    <p:sldId id="2607" r:id="rId7"/>
    <p:sldId id="2579" r:id="rId8"/>
    <p:sldId id="2593" r:id="rId9"/>
    <p:sldId id="2596" r:id="rId10"/>
    <p:sldId id="2599" r:id="rId11"/>
    <p:sldId id="2580" r:id="rId12"/>
    <p:sldId id="2581" r:id="rId13"/>
    <p:sldId id="2582" r:id="rId14"/>
    <p:sldId id="2583" r:id="rId15"/>
    <p:sldId id="2612" r:id="rId16"/>
    <p:sldId id="2592" r:id="rId17"/>
    <p:sldId id="2606" r:id="rId18"/>
    <p:sldId id="2584" r:id="rId19"/>
    <p:sldId id="2597" r:id="rId20"/>
    <p:sldId id="2598" r:id="rId21"/>
    <p:sldId id="2602" r:id="rId22"/>
    <p:sldId id="2585" r:id="rId23"/>
    <p:sldId id="2608" r:id="rId24"/>
    <p:sldId id="2587" r:id="rId25"/>
    <p:sldId id="2588" r:id="rId26"/>
    <p:sldId id="2589" r:id="rId27"/>
    <p:sldId id="2601" r:id="rId28"/>
    <p:sldId id="2610" r:id="rId29"/>
    <p:sldId id="257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13A"/>
    <a:srgbClr val="D2B42A"/>
    <a:srgbClr val="F2F2F2"/>
    <a:srgbClr val="D3CDBD"/>
    <a:srgbClr val="627F98"/>
    <a:srgbClr val="414042"/>
    <a:srgbClr val="273892"/>
    <a:srgbClr val="006B99"/>
    <a:srgbClr val="5A9A3B"/>
    <a:srgbClr val="0B5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EC085A-4304-4B74-BA78-6D44E2B8A1C3}" v="2" dt="2025-10-06T05:16:47.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10"/>
    <p:restoredTop sz="77845" autoAdjust="0"/>
  </p:normalViewPr>
  <p:slideViewPr>
    <p:cSldViewPr snapToGrid="0" snapToObjects="1">
      <p:cViewPr varScale="1">
        <p:scale>
          <a:sx n="53" d="100"/>
          <a:sy n="53" d="100"/>
        </p:scale>
        <p:origin x="1116" y="78"/>
      </p:cViewPr>
      <p:guideLst>
        <p:guide orient="horz" pos="2160"/>
        <p:guide pos="241"/>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bus Wilken" userId="b094a6e8-a6d6-4d09-a058-6a0fdf0240a2" providerId="ADAL" clId="{D67A9074-2F66-41A0-8BCD-BB8B0667CF08}"/>
    <pc:docChg chg="undo custSel addSld delSld modSld sldOrd modMainMaster modNotesMaster">
      <pc:chgData name="Kobus Wilken" userId="b094a6e8-a6d6-4d09-a058-6a0fdf0240a2" providerId="ADAL" clId="{D67A9074-2F66-41A0-8BCD-BB8B0667CF08}" dt="2025-10-03T06:16:14.817" v="6949"/>
      <pc:docMkLst>
        <pc:docMk/>
      </pc:docMkLst>
      <pc:sldChg chg="modSp modNotes modNotesTx">
        <pc:chgData name="Kobus Wilken" userId="b094a6e8-a6d6-4d09-a058-6a0fdf0240a2" providerId="ADAL" clId="{D67A9074-2F66-41A0-8BCD-BB8B0667CF08}" dt="2025-09-29T13:25:07.502" v="5401"/>
        <pc:sldMkLst>
          <pc:docMk/>
          <pc:sldMk cId="2398887471" sldId="2577"/>
        </pc:sldMkLst>
        <pc:spChg chg="mod">
          <ac:chgData name="Kobus Wilken" userId="b094a6e8-a6d6-4d09-a058-6a0fdf0240a2" providerId="ADAL" clId="{D67A9074-2F66-41A0-8BCD-BB8B0667CF08}" dt="2025-09-29T13:25:07.502" v="5401"/>
          <ac:spMkLst>
            <pc:docMk/>
            <pc:sldMk cId="2398887471" sldId="2577"/>
            <ac:spMk id="9" creationId="{99369423-4749-FA40-9148-41BAAD5B3B73}"/>
          </ac:spMkLst>
        </pc:spChg>
        <pc:spChg chg="mod">
          <ac:chgData name="Kobus Wilken" userId="b094a6e8-a6d6-4d09-a058-6a0fdf0240a2" providerId="ADAL" clId="{D67A9074-2F66-41A0-8BCD-BB8B0667CF08}" dt="2025-09-29T13:25:07.502" v="5401"/>
          <ac:spMkLst>
            <pc:docMk/>
            <pc:sldMk cId="2398887471" sldId="2577"/>
            <ac:spMk id="16" creationId="{D1652B66-0535-6140-AC7C-8A70F5C05CFC}"/>
          </ac:spMkLst>
        </pc:spChg>
        <pc:spChg chg="mod">
          <ac:chgData name="Kobus Wilken" userId="b094a6e8-a6d6-4d09-a058-6a0fdf0240a2" providerId="ADAL" clId="{D67A9074-2F66-41A0-8BCD-BB8B0667CF08}" dt="2025-09-29T13:25:07.502" v="5401"/>
          <ac:spMkLst>
            <pc:docMk/>
            <pc:sldMk cId="2398887471" sldId="2577"/>
            <ac:spMk id="17" creationId="{A02E626A-4E65-DE4C-BE69-16CBB2D97DA0}"/>
          </ac:spMkLst>
        </pc:spChg>
        <pc:picChg chg="mod">
          <ac:chgData name="Kobus Wilken" userId="b094a6e8-a6d6-4d09-a058-6a0fdf0240a2" providerId="ADAL" clId="{D67A9074-2F66-41A0-8BCD-BB8B0667CF08}" dt="2025-09-29T13:25:07.502" v="5401"/>
          <ac:picMkLst>
            <pc:docMk/>
            <pc:sldMk cId="2398887471" sldId="2577"/>
            <ac:picMk id="18" creationId="{7D6824EB-5FD1-E448-ACE7-86F5B85E80F4}"/>
          </ac:picMkLst>
        </pc:picChg>
      </pc:sldChg>
      <pc:sldChg chg="modSp modTransition modNotes">
        <pc:chgData name="Kobus Wilken" userId="b094a6e8-a6d6-4d09-a058-6a0fdf0240a2" providerId="ADAL" clId="{D67A9074-2F66-41A0-8BCD-BB8B0667CF08}" dt="2025-09-30T06:25:54.241" v="5404"/>
        <pc:sldMkLst>
          <pc:docMk/>
          <pc:sldMk cId="2760590014" sldId="2578"/>
        </pc:sldMkLst>
        <pc:spChg chg="mod">
          <ac:chgData name="Kobus Wilken" userId="b094a6e8-a6d6-4d09-a058-6a0fdf0240a2" providerId="ADAL" clId="{D67A9074-2F66-41A0-8BCD-BB8B0667CF08}" dt="2025-09-29T13:25:07.502" v="5401"/>
          <ac:spMkLst>
            <pc:docMk/>
            <pc:sldMk cId="2760590014" sldId="2578"/>
            <ac:spMk id="20" creationId="{1B93354C-C428-894D-8EF4-53EF36AB400F}"/>
          </ac:spMkLst>
        </pc:spChg>
        <pc:picChg chg="mod">
          <ac:chgData name="Kobus Wilken" userId="b094a6e8-a6d6-4d09-a058-6a0fdf0240a2" providerId="ADAL" clId="{D67A9074-2F66-41A0-8BCD-BB8B0667CF08}" dt="2025-09-29T13:25:07.502" v="5401"/>
          <ac:picMkLst>
            <pc:docMk/>
            <pc:sldMk cId="2760590014" sldId="2578"/>
            <ac:picMk id="6" creationId="{E2768E4E-1A25-ED43-B636-C1F7DA59346E}"/>
          </ac:picMkLst>
        </pc:picChg>
      </pc:sldChg>
      <pc:sldChg chg="modSp mod setBg modNotes">
        <pc:chgData name="Kobus Wilken" userId="b094a6e8-a6d6-4d09-a058-6a0fdf0240a2" providerId="ADAL" clId="{D67A9074-2F66-41A0-8BCD-BB8B0667CF08}" dt="2025-09-29T13:25:07.502" v="5401"/>
        <pc:sldMkLst>
          <pc:docMk/>
          <pc:sldMk cId="811149355" sldId="2579"/>
        </pc:sldMkLst>
        <pc:spChg chg="mod">
          <ac:chgData name="Kobus Wilken" userId="b094a6e8-a6d6-4d09-a058-6a0fdf0240a2" providerId="ADAL" clId="{D67A9074-2F66-41A0-8BCD-BB8B0667CF08}" dt="2025-09-29T13:25:07.502" v="5401"/>
          <ac:spMkLst>
            <pc:docMk/>
            <pc:sldMk cId="811149355" sldId="2579"/>
            <ac:spMk id="2" creationId="{D1DB989C-87D2-3441-A8B3-71F8F226CECB}"/>
          </ac:spMkLst>
        </pc:spChg>
      </pc:sldChg>
      <pc:sldChg chg="addSp delSp modSp add mod setBg delAnim modAnim modNotes">
        <pc:chgData name="Kobus Wilken" userId="b094a6e8-a6d6-4d09-a058-6a0fdf0240a2" providerId="ADAL" clId="{D67A9074-2F66-41A0-8BCD-BB8B0667CF08}" dt="2025-09-29T13:25:07.502" v="5401"/>
        <pc:sldMkLst>
          <pc:docMk/>
          <pc:sldMk cId="1746971460" sldId="2580"/>
        </pc:sldMkLst>
        <pc:spChg chg="mod">
          <ac:chgData name="Kobus Wilken" userId="b094a6e8-a6d6-4d09-a058-6a0fdf0240a2" providerId="ADAL" clId="{D67A9074-2F66-41A0-8BCD-BB8B0667CF08}" dt="2025-09-29T13:25:07.502" v="5401"/>
          <ac:spMkLst>
            <pc:docMk/>
            <pc:sldMk cId="1746971460" sldId="2580"/>
            <ac:spMk id="2" creationId="{C0D860BB-47D1-363D-77B9-F3B95C4DB08F}"/>
          </ac:spMkLst>
        </pc:spChg>
      </pc:sldChg>
      <pc:sldChg chg="addSp delSp modSp add mod setBg modNotes">
        <pc:chgData name="Kobus Wilken" userId="b094a6e8-a6d6-4d09-a058-6a0fdf0240a2" providerId="ADAL" clId="{D67A9074-2F66-41A0-8BCD-BB8B0667CF08}" dt="2025-10-02T13:11:42.516" v="6087" actId="1076"/>
        <pc:sldMkLst>
          <pc:docMk/>
          <pc:sldMk cId="2714767449" sldId="2581"/>
        </pc:sldMkLst>
        <pc:picChg chg="add mod">
          <ac:chgData name="Kobus Wilken" userId="b094a6e8-a6d6-4d09-a058-6a0fdf0240a2" providerId="ADAL" clId="{D67A9074-2F66-41A0-8BCD-BB8B0667CF08}" dt="2025-10-02T13:11:42.516" v="6087" actId="1076"/>
          <ac:picMkLst>
            <pc:docMk/>
            <pc:sldMk cId="2714767449" sldId="2581"/>
            <ac:picMk id="3" creationId="{A112B46E-E592-1E3E-8E5B-07F5E43B04CA}"/>
          </ac:picMkLst>
        </pc:picChg>
      </pc:sldChg>
      <pc:sldChg chg="modSp add mod setBg modNotes modNotesTx">
        <pc:chgData name="Kobus Wilken" userId="b094a6e8-a6d6-4d09-a058-6a0fdf0240a2" providerId="ADAL" clId="{D67A9074-2F66-41A0-8BCD-BB8B0667CF08}" dt="2025-10-02T13:14:26.591" v="6203" actId="20577"/>
        <pc:sldMkLst>
          <pc:docMk/>
          <pc:sldMk cId="2225224775" sldId="2582"/>
        </pc:sldMkLst>
        <pc:spChg chg="mod">
          <ac:chgData name="Kobus Wilken" userId="b094a6e8-a6d6-4d09-a058-6a0fdf0240a2" providerId="ADAL" clId="{D67A9074-2F66-41A0-8BCD-BB8B0667CF08}" dt="2025-10-02T13:14:04.578" v="6145" actId="20577"/>
          <ac:spMkLst>
            <pc:docMk/>
            <pc:sldMk cId="2225224775" sldId="2582"/>
            <ac:spMk id="2" creationId="{7A6A8CF1-1009-645D-BADD-70A428DE39FE}"/>
          </ac:spMkLst>
        </pc:spChg>
      </pc:sldChg>
      <pc:sldChg chg="addSp delSp modSp add mod setBg modAnim modNotes modNotesTx">
        <pc:chgData name="Kobus Wilken" userId="b094a6e8-a6d6-4d09-a058-6a0fdf0240a2" providerId="ADAL" clId="{D67A9074-2F66-41A0-8BCD-BB8B0667CF08}" dt="2025-09-29T13:25:07.502" v="5401"/>
        <pc:sldMkLst>
          <pc:docMk/>
          <pc:sldMk cId="50049456" sldId="2583"/>
        </pc:sldMkLst>
        <pc:spChg chg="add mod">
          <ac:chgData name="Kobus Wilken" userId="b094a6e8-a6d6-4d09-a058-6a0fdf0240a2" providerId="ADAL" clId="{D67A9074-2F66-41A0-8BCD-BB8B0667CF08}" dt="2025-09-29T13:25:07.502" v="5401"/>
          <ac:spMkLst>
            <pc:docMk/>
            <pc:sldMk cId="50049456" sldId="2583"/>
            <ac:spMk id="9" creationId="{D1219789-60C2-4B5C-71C2-49D8BC3D598A}"/>
          </ac:spMkLst>
        </pc:spChg>
        <pc:picChg chg="add mod">
          <ac:chgData name="Kobus Wilken" userId="b094a6e8-a6d6-4d09-a058-6a0fdf0240a2" providerId="ADAL" clId="{D67A9074-2F66-41A0-8BCD-BB8B0667CF08}" dt="2025-09-29T13:25:07.502" v="5401"/>
          <ac:picMkLst>
            <pc:docMk/>
            <pc:sldMk cId="50049456" sldId="2583"/>
            <ac:picMk id="3" creationId="{9E28F1F0-2B56-6C83-A036-5872110D47B5}"/>
          </ac:picMkLst>
        </pc:picChg>
        <pc:picChg chg="mod">
          <ac:chgData name="Kobus Wilken" userId="b094a6e8-a6d6-4d09-a058-6a0fdf0240a2" providerId="ADAL" clId="{D67A9074-2F66-41A0-8BCD-BB8B0667CF08}" dt="2025-09-29T13:25:07.502" v="5401"/>
          <ac:picMkLst>
            <pc:docMk/>
            <pc:sldMk cId="50049456" sldId="2583"/>
            <ac:picMk id="7" creationId="{4F8CE535-32F6-69AD-A79E-C7A3CFA5E48A}"/>
          </ac:picMkLst>
        </pc:picChg>
      </pc:sldChg>
      <pc:sldChg chg="addSp delSp modSp add mod setBg modAnim modNotes modNotesTx">
        <pc:chgData name="Kobus Wilken" userId="b094a6e8-a6d6-4d09-a058-6a0fdf0240a2" providerId="ADAL" clId="{D67A9074-2F66-41A0-8BCD-BB8B0667CF08}" dt="2025-10-02T13:18:13.350" v="6318" actId="20577"/>
        <pc:sldMkLst>
          <pc:docMk/>
          <pc:sldMk cId="2871634331" sldId="2584"/>
        </pc:sldMkLst>
        <pc:spChg chg="add mod">
          <ac:chgData name="Kobus Wilken" userId="b094a6e8-a6d6-4d09-a058-6a0fdf0240a2" providerId="ADAL" clId="{D67A9074-2F66-41A0-8BCD-BB8B0667CF08}" dt="2025-10-02T13:17:25.293" v="6279" actId="1038"/>
          <ac:spMkLst>
            <pc:docMk/>
            <pc:sldMk cId="2871634331" sldId="2584"/>
            <ac:spMk id="2" creationId="{9AFFD9D8-6F95-257A-91CA-2FDDF4506944}"/>
          </ac:spMkLst>
        </pc:spChg>
        <pc:picChg chg="add mod">
          <ac:chgData name="Kobus Wilken" userId="b094a6e8-a6d6-4d09-a058-6a0fdf0240a2" providerId="ADAL" clId="{D67A9074-2F66-41A0-8BCD-BB8B0667CF08}" dt="2025-10-02T13:17:04.527" v="6271" actId="14100"/>
          <ac:picMkLst>
            <pc:docMk/>
            <pc:sldMk cId="2871634331" sldId="2584"/>
            <ac:picMk id="3" creationId="{35009EFE-DFF4-5264-E10E-5EED840CF290}"/>
          </ac:picMkLst>
        </pc:picChg>
      </pc:sldChg>
      <pc:sldChg chg="addSp delSp modSp add mod ord setBg modNotes modNotesTx">
        <pc:chgData name="Kobus Wilken" userId="b094a6e8-a6d6-4d09-a058-6a0fdf0240a2" providerId="ADAL" clId="{D67A9074-2F66-41A0-8BCD-BB8B0667CF08}" dt="2025-10-02T13:54:13.622" v="6939" actId="26606"/>
        <pc:sldMkLst>
          <pc:docMk/>
          <pc:sldMk cId="1583648901" sldId="2585"/>
        </pc:sldMkLst>
        <pc:spChg chg="add mod">
          <ac:chgData name="Kobus Wilken" userId="b094a6e8-a6d6-4d09-a058-6a0fdf0240a2" providerId="ADAL" clId="{D67A9074-2F66-41A0-8BCD-BB8B0667CF08}" dt="2025-10-02T13:54:13.622" v="6939" actId="26606"/>
          <ac:spMkLst>
            <pc:docMk/>
            <pc:sldMk cId="1583648901" sldId="2585"/>
            <ac:spMk id="2" creationId="{A5587C28-7560-5A32-2F0C-A19D182536DF}"/>
          </ac:spMkLst>
        </pc:spChg>
        <pc:spChg chg="add del mod">
          <ac:chgData name="Kobus Wilken" userId="b094a6e8-a6d6-4d09-a058-6a0fdf0240a2" providerId="ADAL" clId="{D67A9074-2F66-41A0-8BCD-BB8B0667CF08}" dt="2025-10-02T13:54:13.622" v="6939" actId="26606"/>
          <ac:spMkLst>
            <pc:docMk/>
            <pc:sldMk cId="1583648901" sldId="2585"/>
            <ac:spMk id="4" creationId="{7F0BC128-FC43-0516-665E-25F2DEDC0A6B}"/>
          </ac:spMkLst>
        </pc:spChg>
      </pc:sldChg>
      <pc:sldChg chg="modSp add del mod setBg modNotes modNotesTx">
        <pc:chgData name="Kobus Wilken" userId="b094a6e8-a6d6-4d09-a058-6a0fdf0240a2" providerId="ADAL" clId="{D67A9074-2F66-41A0-8BCD-BB8B0667CF08}" dt="2025-10-02T13:45:26.336" v="6807" actId="47"/>
        <pc:sldMkLst>
          <pc:docMk/>
          <pc:sldMk cId="3041272152" sldId="2586"/>
        </pc:sldMkLst>
      </pc:sldChg>
      <pc:sldChg chg="modSp add mod setBg modNotes modNotesTx">
        <pc:chgData name="Kobus Wilken" userId="b094a6e8-a6d6-4d09-a058-6a0fdf0240a2" providerId="ADAL" clId="{D67A9074-2F66-41A0-8BCD-BB8B0667CF08}" dt="2025-10-02T13:45:57.679" v="6841" actId="20577"/>
        <pc:sldMkLst>
          <pc:docMk/>
          <pc:sldMk cId="371551452" sldId="2587"/>
        </pc:sldMkLst>
        <pc:spChg chg="mod">
          <ac:chgData name="Kobus Wilken" userId="b094a6e8-a6d6-4d09-a058-6a0fdf0240a2" providerId="ADAL" clId="{D67A9074-2F66-41A0-8BCD-BB8B0667CF08}" dt="2025-09-29T13:25:07.502" v="5401"/>
          <ac:spMkLst>
            <pc:docMk/>
            <pc:sldMk cId="371551452" sldId="2587"/>
            <ac:spMk id="2" creationId="{911917B2-8FE9-684D-20C4-0B5944C5D4B7}"/>
          </ac:spMkLst>
        </pc:spChg>
      </pc:sldChg>
      <pc:sldChg chg="addSp delSp modSp add mod setBg delDesignElem modNotes modNotesTx">
        <pc:chgData name="Kobus Wilken" userId="b094a6e8-a6d6-4d09-a058-6a0fdf0240a2" providerId="ADAL" clId="{D67A9074-2F66-41A0-8BCD-BB8B0667CF08}" dt="2025-10-02T13:48:29.569" v="6861" actId="14100"/>
        <pc:sldMkLst>
          <pc:docMk/>
          <pc:sldMk cId="2313928648" sldId="2588"/>
        </pc:sldMkLst>
        <pc:spChg chg="mod">
          <ac:chgData name="Kobus Wilken" userId="b094a6e8-a6d6-4d09-a058-6a0fdf0240a2" providerId="ADAL" clId="{D67A9074-2F66-41A0-8BCD-BB8B0667CF08}" dt="2025-09-29T13:25:07.502" v="5401"/>
          <ac:spMkLst>
            <pc:docMk/>
            <pc:sldMk cId="2313928648" sldId="2588"/>
            <ac:spMk id="2" creationId="{639C84E5-AD1E-B0A8-B138-0A5EC2411FDB}"/>
          </ac:spMkLst>
        </pc:spChg>
        <pc:spChg chg="add del mod">
          <ac:chgData name="Kobus Wilken" userId="b094a6e8-a6d6-4d09-a058-6a0fdf0240a2" providerId="ADAL" clId="{D67A9074-2F66-41A0-8BCD-BB8B0667CF08}" dt="2025-09-29T13:25:07.502" v="5401"/>
          <ac:spMkLst>
            <pc:docMk/>
            <pc:sldMk cId="2313928648" sldId="2588"/>
            <ac:spMk id="5" creationId="{D4771268-CB57-404A-9271-370EB28F6090}"/>
          </ac:spMkLst>
        </pc:spChg>
      </pc:sldChg>
      <pc:sldChg chg="addSp delSp modSp add mod setBg delDesignElem modNotes modNotesTx">
        <pc:chgData name="Kobus Wilken" userId="b094a6e8-a6d6-4d09-a058-6a0fdf0240a2" providerId="ADAL" clId="{D67A9074-2F66-41A0-8BCD-BB8B0667CF08}" dt="2025-10-02T13:48:33.820" v="6863" actId="14100"/>
        <pc:sldMkLst>
          <pc:docMk/>
          <pc:sldMk cId="3138462192" sldId="2589"/>
        </pc:sldMkLst>
        <pc:spChg chg="mod">
          <ac:chgData name="Kobus Wilken" userId="b094a6e8-a6d6-4d09-a058-6a0fdf0240a2" providerId="ADAL" clId="{D67A9074-2F66-41A0-8BCD-BB8B0667CF08}" dt="2025-09-29T13:25:07.502" v="5401"/>
          <ac:spMkLst>
            <pc:docMk/>
            <pc:sldMk cId="3138462192" sldId="2589"/>
            <ac:spMk id="2" creationId="{57F58360-01E0-2D9F-CA98-B79F73EE81B6}"/>
          </ac:spMkLst>
        </pc:spChg>
        <pc:spChg chg="add del mod">
          <ac:chgData name="Kobus Wilken" userId="b094a6e8-a6d6-4d09-a058-6a0fdf0240a2" providerId="ADAL" clId="{D67A9074-2F66-41A0-8BCD-BB8B0667CF08}" dt="2025-09-29T13:25:07.502" v="5401"/>
          <ac:spMkLst>
            <pc:docMk/>
            <pc:sldMk cId="3138462192" sldId="2589"/>
            <ac:spMk id="8" creationId="{D4771268-CB57-404A-9271-370EB28F6090}"/>
          </ac:spMkLst>
        </pc:spChg>
      </pc:sldChg>
      <pc:sldChg chg="addSp delSp modSp add mod setBg modAnim modNotes">
        <pc:chgData name="Kobus Wilken" userId="b094a6e8-a6d6-4d09-a058-6a0fdf0240a2" providerId="ADAL" clId="{D67A9074-2F66-41A0-8BCD-BB8B0667CF08}" dt="2025-09-29T13:25:07.502" v="5401"/>
        <pc:sldMkLst>
          <pc:docMk/>
          <pc:sldMk cId="3906579424" sldId="2590"/>
        </pc:sldMkLst>
      </pc:sldChg>
      <pc:sldChg chg="delSp add del mod">
        <pc:chgData name="Kobus Wilken" userId="b094a6e8-a6d6-4d09-a058-6a0fdf0240a2" providerId="ADAL" clId="{D67A9074-2F66-41A0-8BCD-BB8B0667CF08}" dt="2025-09-29T11:03:36.957" v="2585" actId="47"/>
        <pc:sldMkLst>
          <pc:docMk/>
          <pc:sldMk cId="2773744379" sldId="2591"/>
        </pc:sldMkLst>
      </pc:sldChg>
      <pc:sldChg chg="addSp delSp modSp add mod setBg modNotes modNotesTx">
        <pc:chgData name="Kobus Wilken" userId="b094a6e8-a6d6-4d09-a058-6a0fdf0240a2" providerId="ADAL" clId="{D67A9074-2F66-41A0-8BCD-BB8B0667CF08}" dt="2025-10-02T12:54:18.460" v="5589" actId="1037"/>
        <pc:sldMkLst>
          <pc:docMk/>
          <pc:sldMk cId="3089492646" sldId="2592"/>
        </pc:sldMkLst>
        <pc:spChg chg="add mod">
          <ac:chgData name="Kobus Wilken" userId="b094a6e8-a6d6-4d09-a058-6a0fdf0240a2" providerId="ADAL" clId="{D67A9074-2F66-41A0-8BCD-BB8B0667CF08}" dt="2025-10-02T12:54:18.460" v="5589" actId="1037"/>
          <ac:spMkLst>
            <pc:docMk/>
            <pc:sldMk cId="3089492646" sldId="2592"/>
            <ac:spMk id="2" creationId="{1BB585F1-A7DF-604A-EA46-5539B417F6C4}"/>
          </ac:spMkLst>
        </pc:spChg>
        <pc:spChg chg="add mod">
          <ac:chgData name="Kobus Wilken" userId="b094a6e8-a6d6-4d09-a058-6a0fdf0240a2" providerId="ADAL" clId="{D67A9074-2F66-41A0-8BCD-BB8B0667CF08}" dt="2025-09-29T13:25:07.502" v="5401"/>
          <ac:spMkLst>
            <pc:docMk/>
            <pc:sldMk cId="3089492646" sldId="2592"/>
            <ac:spMk id="5" creationId="{7712A4A9-188D-2269-E98A-D8AC9A189C7B}"/>
          </ac:spMkLst>
        </pc:spChg>
        <pc:spChg chg="add mod">
          <ac:chgData name="Kobus Wilken" userId="b094a6e8-a6d6-4d09-a058-6a0fdf0240a2" providerId="ADAL" clId="{D67A9074-2F66-41A0-8BCD-BB8B0667CF08}" dt="2025-09-29T13:25:07.502" v="5401"/>
          <ac:spMkLst>
            <pc:docMk/>
            <pc:sldMk cId="3089492646" sldId="2592"/>
            <ac:spMk id="6" creationId="{C564EAF9-5326-12B5-198F-30DDBB767246}"/>
          </ac:spMkLst>
        </pc:spChg>
        <pc:spChg chg="add mod">
          <ac:chgData name="Kobus Wilken" userId="b094a6e8-a6d6-4d09-a058-6a0fdf0240a2" providerId="ADAL" clId="{D67A9074-2F66-41A0-8BCD-BB8B0667CF08}" dt="2025-09-29T13:25:07.502" v="5401"/>
          <ac:spMkLst>
            <pc:docMk/>
            <pc:sldMk cId="3089492646" sldId="2592"/>
            <ac:spMk id="8" creationId="{35C8F472-11C3-6885-28AC-C42668C9144A}"/>
          </ac:spMkLst>
        </pc:spChg>
        <pc:spChg chg="add mod">
          <ac:chgData name="Kobus Wilken" userId="b094a6e8-a6d6-4d09-a058-6a0fdf0240a2" providerId="ADAL" clId="{D67A9074-2F66-41A0-8BCD-BB8B0667CF08}" dt="2025-09-29T13:25:07.502" v="5401"/>
          <ac:spMkLst>
            <pc:docMk/>
            <pc:sldMk cId="3089492646" sldId="2592"/>
            <ac:spMk id="10" creationId="{E3FC19F2-8E63-FF98-0B91-3DBA17B16634}"/>
          </ac:spMkLst>
        </pc:spChg>
        <pc:spChg chg="add del mod">
          <ac:chgData name="Kobus Wilken" userId="b094a6e8-a6d6-4d09-a058-6a0fdf0240a2" providerId="ADAL" clId="{D67A9074-2F66-41A0-8BCD-BB8B0667CF08}" dt="2025-10-02T12:53:53.876" v="5566" actId="21"/>
          <ac:spMkLst>
            <pc:docMk/>
            <pc:sldMk cId="3089492646" sldId="2592"/>
            <ac:spMk id="17" creationId="{3103C043-0731-F83B-F886-013D6081FF8A}"/>
          </ac:spMkLst>
        </pc:spChg>
        <pc:spChg chg="add mod">
          <ac:chgData name="Kobus Wilken" userId="b094a6e8-a6d6-4d09-a058-6a0fdf0240a2" providerId="ADAL" clId="{D67A9074-2F66-41A0-8BCD-BB8B0667CF08}" dt="2025-09-29T13:25:07.502" v="5401"/>
          <ac:spMkLst>
            <pc:docMk/>
            <pc:sldMk cId="3089492646" sldId="2592"/>
            <ac:spMk id="18" creationId="{CD716733-95BE-F62F-F749-EF830FC352F4}"/>
          </ac:spMkLst>
        </pc:spChg>
        <pc:picChg chg="add mod">
          <ac:chgData name="Kobus Wilken" userId="b094a6e8-a6d6-4d09-a058-6a0fdf0240a2" providerId="ADAL" clId="{D67A9074-2F66-41A0-8BCD-BB8B0667CF08}" dt="2025-09-29T13:25:07.502" v="5401"/>
          <ac:picMkLst>
            <pc:docMk/>
            <pc:sldMk cId="3089492646" sldId="2592"/>
            <ac:picMk id="4" creationId="{71494A16-BA02-4321-E84B-77D517BF7529}"/>
          </ac:picMkLst>
        </pc:picChg>
        <pc:picChg chg="add mod">
          <ac:chgData name="Kobus Wilken" userId="b094a6e8-a6d6-4d09-a058-6a0fdf0240a2" providerId="ADAL" clId="{D67A9074-2F66-41A0-8BCD-BB8B0667CF08}" dt="2025-09-29T13:25:07.502" v="5401"/>
          <ac:picMkLst>
            <pc:docMk/>
            <pc:sldMk cId="3089492646" sldId="2592"/>
            <ac:picMk id="9" creationId="{10CA0296-4043-4169-12D0-3A107AEA7323}"/>
          </ac:picMkLst>
        </pc:picChg>
        <pc:picChg chg="add mod">
          <ac:chgData name="Kobus Wilken" userId="b094a6e8-a6d6-4d09-a058-6a0fdf0240a2" providerId="ADAL" clId="{D67A9074-2F66-41A0-8BCD-BB8B0667CF08}" dt="2025-09-17T12:19:06.176" v="351" actId="1076"/>
          <ac:picMkLst>
            <pc:docMk/>
            <pc:sldMk cId="3089492646" sldId="2592"/>
            <ac:picMk id="11" creationId="{0C26351D-1841-C1F9-0373-47458D9B346E}"/>
          </ac:picMkLst>
        </pc:picChg>
        <pc:picChg chg="add mod">
          <ac:chgData name="Kobus Wilken" userId="b094a6e8-a6d6-4d09-a058-6a0fdf0240a2" providerId="ADAL" clId="{D67A9074-2F66-41A0-8BCD-BB8B0667CF08}" dt="2025-09-17T12:19:16.805" v="354" actId="1076"/>
          <ac:picMkLst>
            <pc:docMk/>
            <pc:sldMk cId="3089492646" sldId="2592"/>
            <ac:picMk id="12" creationId="{C6C72BDE-77D7-3148-AB32-4DAAD17CF56C}"/>
          </ac:picMkLst>
        </pc:picChg>
        <pc:picChg chg="add mod">
          <ac:chgData name="Kobus Wilken" userId="b094a6e8-a6d6-4d09-a058-6a0fdf0240a2" providerId="ADAL" clId="{D67A9074-2F66-41A0-8BCD-BB8B0667CF08}" dt="2025-09-29T13:25:07.502" v="5401"/>
          <ac:picMkLst>
            <pc:docMk/>
            <pc:sldMk cId="3089492646" sldId="2592"/>
            <ac:picMk id="13" creationId="{7502F3AC-9436-AAAC-30DE-302807D04B1F}"/>
          </ac:picMkLst>
        </pc:picChg>
        <pc:picChg chg="add mod">
          <ac:chgData name="Kobus Wilken" userId="b094a6e8-a6d6-4d09-a058-6a0fdf0240a2" providerId="ADAL" clId="{D67A9074-2F66-41A0-8BCD-BB8B0667CF08}" dt="2025-09-29T13:25:07.502" v="5401"/>
          <ac:picMkLst>
            <pc:docMk/>
            <pc:sldMk cId="3089492646" sldId="2592"/>
            <ac:picMk id="16" creationId="{1452534C-056A-C858-D436-1FBA34618439}"/>
          </ac:picMkLst>
        </pc:picChg>
        <pc:cxnChg chg="add">
          <ac:chgData name="Kobus Wilken" userId="b094a6e8-a6d6-4d09-a058-6a0fdf0240a2" providerId="ADAL" clId="{D67A9074-2F66-41A0-8BCD-BB8B0667CF08}" dt="2025-09-29T08:09:25.483" v="1697" actId="11529"/>
          <ac:cxnSpMkLst>
            <pc:docMk/>
            <pc:sldMk cId="3089492646" sldId="2592"/>
            <ac:cxnSpMk id="3" creationId="{25E998D4-D17E-E542-4B3C-A7ED89198C0E}"/>
          </ac:cxnSpMkLst>
        </pc:cxnChg>
        <pc:cxnChg chg="add mod">
          <ac:chgData name="Kobus Wilken" userId="b094a6e8-a6d6-4d09-a058-6a0fdf0240a2" providerId="ADAL" clId="{D67A9074-2F66-41A0-8BCD-BB8B0667CF08}" dt="2025-09-18T13:11:03.425" v="1679" actId="14100"/>
          <ac:cxnSpMkLst>
            <pc:docMk/>
            <pc:sldMk cId="3089492646" sldId="2592"/>
            <ac:cxnSpMk id="15" creationId="{71732F84-686E-5440-2BEC-12427693E824}"/>
          </ac:cxnSpMkLst>
        </pc:cxnChg>
        <pc:cxnChg chg="add mod">
          <ac:chgData name="Kobus Wilken" userId="b094a6e8-a6d6-4d09-a058-6a0fdf0240a2" providerId="ADAL" clId="{D67A9074-2F66-41A0-8BCD-BB8B0667CF08}" dt="2025-09-18T13:11:21.653" v="1688" actId="1037"/>
          <ac:cxnSpMkLst>
            <pc:docMk/>
            <pc:sldMk cId="3089492646" sldId="2592"/>
            <ac:cxnSpMk id="20" creationId="{3E119D30-CC2D-674F-5609-BA50F9650988}"/>
          </ac:cxnSpMkLst>
        </pc:cxnChg>
        <pc:cxnChg chg="add mod">
          <ac:chgData name="Kobus Wilken" userId="b094a6e8-a6d6-4d09-a058-6a0fdf0240a2" providerId="ADAL" clId="{D67A9074-2F66-41A0-8BCD-BB8B0667CF08}" dt="2025-09-18T13:10:52.732" v="1678" actId="14100"/>
          <ac:cxnSpMkLst>
            <pc:docMk/>
            <pc:sldMk cId="3089492646" sldId="2592"/>
            <ac:cxnSpMk id="23" creationId="{1F7AAD62-65F6-7E2C-E1FF-C96171B1CDB1}"/>
          </ac:cxnSpMkLst>
        </pc:cxnChg>
        <pc:cxnChg chg="add mod">
          <ac:chgData name="Kobus Wilken" userId="b094a6e8-a6d6-4d09-a058-6a0fdf0240a2" providerId="ADAL" clId="{D67A9074-2F66-41A0-8BCD-BB8B0667CF08}" dt="2025-09-18T13:11:24.308" v="1691" actId="1038"/>
          <ac:cxnSpMkLst>
            <pc:docMk/>
            <pc:sldMk cId="3089492646" sldId="2592"/>
            <ac:cxnSpMk id="26" creationId="{1651C1F6-7349-2ADE-D1E7-9DB5C27C2F4D}"/>
          </ac:cxnSpMkLst>
        </pc:cxnChg>
      </pc:sldChg>
      <pc:sldChg chg="modSp add mod setBg modNotes modNotesTx">
        <pc:chgData name="Kobus Wilken" userId="b094a6e8-a6d6-4d09-a058-6a0fdf0240a2" providerId="ADAL" clId="{D67A9074-2F66-41A0-8BCD-BB8B0667CF08}" dt="2025-10-02T13:10:37.522" v="6084" actId="6549"/>
        <pc:sldMkLst>
          <pc:docMk/>
          <pc:sldMk cId="3048342961" sldId="2593"/>
        </pc:sldMkLst>
        <pc:spChg chg="mod">
          <ac:chgData name="Kobus Wilken" userId="b094a6e8-a6d6-4d09-a058-6a0fdf0240a2" providerId="ADAL" clId="{D67A9074-2F66-41A0-8BCD-BB8B0667CF08}" dt="2025-09-29T13:25:07.502" v="5401"/>
          <ac:spMkLst>
            <pc:docMk/>
            <pc:sldMk cId="3048342961" sldId="2593"/>
            <ac:spMk id="2" creationId="{E7D80DA2-47B7-E402-7468-96F36CD1D6D3}"/>
          </ac:spMkLst>
        </pc:spChg>
      </pc:sldChg>
      <pc:sldChg chg="modSp add del mod">
        <pc:chgData name="Kobus Wilken" userId="b094a6e8-a6d6-4d09-a058-6a0fdf0240a2" providerId="ADAL" clId="{D67A9074-2F66-41A0-8BCD-BB8B0667CF08}" dt="2025-09-18T07:41:54.840" v="631" actId="47"/>
        <pc:sldMkLst>
          <pc:docMk/>
          <pc:sldMk cId="376513301" sldId="2594"/>
        </pc:sldMkLst>
      </pc:sldChg>
      <pc:sldChg chg="add del">
        <pc:chgData name="Kobus Wilken" userId="b094a6e8-a6d6-4d09-a058-6a0fdf0240a2" providerId="ADAL" clId="{D67A9074-2F66-41A0-8BCD-BB8B0667CF08}" dt="2025-09-18T07:43:16.528" v="632" actId="47"/>
        <pc:sldMkLst>
          <pc:docMk/>
          <pc:sldMk cId="2522688982" sldId="2595"/>
        </pc:sldMkLst>
      </pc:sldChg>
      <pc:sldChg chg="addSp delSp modSp add mod setBg modAnim modNotes modNotesTx">
        <pc:chgData name="Kobus Wilken" userId="b094a6e8-a6d6-4d09-a058-6a0fdf0240a2" providerId="ADAL" clId="{D67A9074-2F66-41A0-8BCD-BB8B0667CF08}" dt="2025-09-29T13:25:07.502" v="5401"/>
        <pc:sldMkLst>
          <pc:docMk/>
          <pc:sldMk cId="1065139876" sldId="2596"/>
        </pc:sldMkLst>
        <pc:spChg chg="mod">
          <ac:chgData name="Kobus Wilken" userId="b094a6e8-a6d6-4d09-a058-6a0fdf0240a2" providerId="ADAL" clId="{D67A9074-2F66-41A0-8BCD-BB8B0667CF08}" dt="2025-09-29T13:25:07.502" v="5401"/>
          <ac:spMkLst>
            <pc:docMk/>
            <pc:sldMk cId="1065139876" sldId="2596"/>
            <ac:spMk id="2" creationId="{9219A7A9-4024-A8FD-138E-8E14886EBFFB}"/>
          </ac:spMkLst>
        </pc:spChg>
        <pc:spChg chg="add mod">
          <ac:chgData name="Kobus Wilken" userId="b094a6e8-a6d6-4d09-a058-6a0fdf0240a2" providerId="ADAL" clId="{D67A9074-2F66-41A0-8BCD-BB8B0667CF08}" dt="2025-09-29T13:25:07.502" v="5401"/>
          <ac:spMkLst>
            <pc:docMk/>
            <pc:sldMk cId="1065139876" sldId="2596"/>
            <ac:spMk id="3" creationId="{484E9AAD-D341-14E9-76DB-F8A17283AF1D}"/>
          </ac:spMkLst>
        </pc:spChg>
      </pc:sldChg>
      <pc:sldChg chg="addSp delSp modSp add mod ord modTransition setBg modAnim modNotes modNotesTx">
        <pc:chgData name="Kobus Wilken" userId="b094a6e8-a6d6-4d09-a058-6a0fdf0240a2" providerId="ADAL" clId="{D67A9074-2F66-41A0-8BCD-BB8B0667CF08}" dt="2025-10-03T06:16:14.817" v="6949"/>
        <pc:sldMkLst>
          <pc:docMk/>
          <pc:sldMk cId="3520617581" sldId="2597"/>
        </pc:sldMkLst>
        <pc:spChg chg="mod">
          <ac:chgData name="Kobus Wilken" userId="b094a6e8-a6d6-4d09-a058-6a0fdf0240a2" providerId="ADAL" clId="{D67A9074-2F66-41A0-8BCD-BB8B0667CF08}" dt="2025-10-03T06:16:08.061" v="6947" actId="1076"/>
          <ac:spMkLst>
            <pc:docMk/>
            <pc:sldMk cId="3520617581" sldId="2597"/>
            <ac:spMk id="2" creationId="{51CF40D0-D3B4-0560-54FC-68583ACFA2AF}"/>
          </ac:spMkLst>
        </pc:spChg>
      </pc:sldChg>
      <pc:sldChg chg="addSp delSp modSp add mod modTransition setBg delAnim modNotes modNotesTx">
        <pc:chgData name="Kobus Wilken" userId="b094a6e8-a6d6-4d09-a058-6a0fdf0240a2" providerId="ADAL" clId="{D67A9074-2F66-41A0-8BCD-BB8B0667CF08}" dt="2025-10-02T13:20:00.668" v="6475" actId="6549"/>
        <pc:sldMkLst>
          <pc:docMk/>
          <pc:sldMk cId="719519279" sldId="2598"/>
        </pc:sldMkLst>
        <pc:spChg chg="add del mod">
          <ac:chgData name="Kobus Wilken" userId="b094a6e8-a6d6-4d09-a058-6a0fdf0240a2" providerId="ADAL" clId="{D67A9074-2F66-41A0-8BCD-BB8B0667CF08}" dt="2025-10-02T13:19:45.173" v="6474" actId="20577"/>
          <ac:spMkLst>
            <pc:docMk/>
            <pc:sldMk cId="719519279" sldId="2598"/>
            <ac:spMk id="2" creationId="{B883A875-43F4-C5E7-9FC0-8021469C300E}"/>
          </ac:spMkLst>
        </pc:spChg>
      </pc:sldChg>
      <pc:sldChg chg="modSp add mod setBg modNotes modNotesTx">
        <pc:chgData name="Kobus Wilken" userId="b094a6e8-a6d6-4d09-a058-6a0fdf0240a2" providerId="ADAL" clId="{D67A9074-2F66-41A0-8BCD-BB8B0667CF08}" dt="2025-09-29T13:25:07.502" v="5401"/>
        <pc:sldMkLst>
          <pc:docMk/>
          <pc:sldMk cId="2113392193" sldId="2599"/>
        </pc:sldMkLst>
        <pc:spChg chg="mod">
          <ac:chgData name="Kobus Wilken" userId="b094a6e8-a6d6-4d09-a058-6a0fdf0240a2" providerId="ADAL" clId="{D67A9074-2F66-41A0-8BCD-BB8B0667CF08}" dt="2025-09-29T13:25:07.502" v="5401"/>
          <ac:spMkLst>
            <pc:docMk/>
            <pc:sldMk cId="2113392193" sldId="2599"/>
            <ac:spMk id="2" creationId="{5863A1B8-BDCA-6186-BF60-29A8E11A1862}"/>
          </ac:spMkLst>
        </pc:spChg>
      </pc:sldChg>
      <pc:sldChg chg="addSp delSp modSp add del mod setBg modNotesTx">
        <pc:chgData name="Kobus Wilken" userId="b094a6e8-a6d6-4d09-a058-6a0fdf0240a2" providerId="ADAL" clId="{D67A9074-2F66-41A0-8BCD-BB8B0667CF08}" dt="2025-09-29T12:43:05.585" v="4720" actId="47"/>
        <pc:sldMkLst>
          <pc:docMk/>
          <pc:sldMk cId="2263604442" sldId="2600"/>
        </pc:sldMkLst>
      </pc:sldChg>
      <pc:sldChg chg="addSp delSp modSp add mod modTransition setBg modNotes modNotesTx">
        <pc:chgData name="Kobus Wilken" userId="b094a6e8-a6d6-4d09-a058-6a0fdf0240a2" providerId="ADAL" clId="{D67A9074-2F66-41A0-8BCD-BB8B0667CF08}" dt="2025-10-03T06:10:58.436" v="6945" actId="20577"/>
        <pc:sldMkLst>
          <pc:docMk/>
          <pc:sldMk cId="1609690256" sldId="2601"/>
        </pc:sldMkLst>
        <pc:spChg chg="add del mod">
          <ac:chgData name="Kobus Wilken" userId="b094a6e8-a6d6-4d09-a058-6a0fdf0240a2" providerId="ADAL" clId="{D67A9074-2F66-41A0-8BCD-BB8B0667CF08}" dt="2025-10-03T06:10:58.436" v="6945" actId="20577"/>
          <ac:spMkLst>
            <pc:docMk/>
            <pc:sldMk cId="1609690256" sldId="2601"/>
            <ac:spMk id="2" creationId="{E6398410-F529-E073-2C33-891EFD472178}"/>
          </ac:spMkLst>
        </pc:spChg>
      </pc:sldChg>
      <pc:sldChg chg="modSp add mod setBg modNotes modNotesTx">
        <pc:chgData name="Kobus Wilken" userId="b094a6e8-a6d6-4d09-a058-6a0fdf0240a2" providerId="ADAL" clId="{D67A9074-2F66-41A0-8BCD-BB8B0667CF08}" dt="2025-10-02T13:20:30.254" v="6476" actId="6549"/>
        <pc:sldMkLst>
          <pc:docMk/>
          <pc:sldMk cId="2579321172" sldId="2602"/>
        </pc:sldMkLst>
        <pc:spChg chg="mod">
          <ac:chgData name="Kobus Wilken" userId="b094a6e8-a6d6-4d09-a058-6a0fdf0240a2" providerId="ADAL" clId="{D67A9074-2F66-41A0-8BCD-BB8B0667CF08}" dt="2025-09-29T13:25:07.502" v="5401"/>
          <ac:spMkLst>
            <pc:docMk/>
            <pc:sldMk cId="2579321172" sldId="2602"/>
            <ac:spMk id="2" creationId="{F17686F9-2F22-9E4D-C31D-752BDA1A5242}"/>
          </ac:spMkLst>
        </pc:spChg>
      </pc:sldChg>
      <pc:sldChg chg="addSp delSp modSp add del mod setBg delDesignElem modNotes modNotesTx">
        <pc:chgData name="Kobus Wilken" userId="b094a6e8-a6d6-4d09-a058-6a0fdf0240a2" providerId="ADAL" clId="{D67A9074-2F66-41A0-8BCD-BB8B0667CF08}" dt="2025-10-02T13:46:14.714" v="6842" actId="47"/>
        <pc:sldMkLst>
          <pc:docMk/>
          <pc:sldMk cId="1078807395" sldId="2603"/>
        </pc:sldMkLst>
      </pc:sldChg>
      <pc:sldChg chg="add del setBg">
        <pc:chgData name="Kobus Wilken" userId="b094a6e8-a6d6-4d09-a058-6a0fdf0240a2" providerId="ADAL" clId="{D67A9074-2F66-41A0-8BCD-BB8B0667CF08}" dt="2025-10-02T12:12:31.161" v="5409" actId="47"/>
        <pc:sldMkLst>
          <pc:docMk/>
          <pc:sldMk cId="3201567842" sldId="2604"/>
        </pc:sldMkLst>
      </pc:sldChg>
      <pc:sldChg chg="add del setBg">
        <pc:chgData name="Kobus Wilken" userId="b094a6e8-a6d6-4d09-a058-6a0fdf0240a2" providerId="ADAL" clId="{D67A9074-2F66-41A0-8BCD-BB8B0667CF08}" dt="2025-10-02T12:12:29.209" v="5408" actId="47"/>
        <pc:sldMkLst>
          <pc:docMk/>
          <pc:sldMk cId="2789977351" sldId="2605"/>
        </pc:sldMkLst>
      </pc:sldChg>
      <pc:sldChg chg="modSp add mod ord modNotesTx">
        <pc:chgData name="Kobus Wilken" userId="b094a6e8-a6d6-4d09-a058-6a0fdf0240a2" providerId="ADAL" clId="{D67A9074-2F66-41A0-8BCD-BB8B0667CF08}" dt="2025-10-02T13:16:33.416" v="6269" actId="20577"/>
        <pc:sldMkLst>
          <pc:docMk/>
          <pc:sldMk cId="92202202" sldId="2606"/>
        </pc:sldMkLst>
        <pc:spChg chg="mod">
          <ac:chgData name="Kobus Wilken" userId="b094a6e8-a6d6-4d09-a058-6a0fdf0240a2" providerId="ADAL" clId="{D67A9074-2F66-41A0-8BCD-BB8B0667CF08}" dt="2025-10-02T13:16:04.705" v="6216" actId="20577"/>
          <ac:spMkLst>
            <pc:docMk/>
            <pc:sldMk cId="92202202" sldId="2606"/>
            <ac:spMk id="2" creationId="{0AE60AC8-997C-F00F-3CF0-2648D5899CB9}"/>
          </ac:spMkLst>
        </pc:spChg>
      </pc:sldChg>
      <pc:sldChg chg="modSp add mod modNotesTx">
        <pc:chgData name="Kobus Wilken" userId="b094a6e8-a6d6-4d09-a058-6a0fdf0240a2" providerId="ADAL" clId="{D67A9074-2F66-41A0-8BCD-BB8B0667CF08}" dt="2025-10-02T13:53:20.596" v="6936" actId="20577"/>
        <pc:sldMkLst>
          <pc:docMk/>
          <pc:sldMk cId="196279208" sldId="2607"/>
        </pc:sldMkLst>
        <pc:spChg chg="mod">
          <ac:chgData name="Kobus Wilken" userId="b094a6e8-a6d6-4d09-a058-6a0fdf0240a2" providerId="ADAL" clId="{D67A9074-2F66-41A0-8BCD-BB8B0667CF08}" dt="2025-10-02T13:53:20.596" v="6936" actId="20577"/>
          <ac:spMkLst>
            <pc:docMk/>
            <pc:sldMk cId="196279208" sldId="2607"/>
            <ac:spMk id="2" creationId="{3775BC84-425C-DD3A-EE9D-0DE408729AE5}"/>
          </ac:spMkLst>
        </pc:spChg>
      </pc:sldChg>
      <pc:sldChg chg="add del setBg">
        <pc:chgData name="Kobus Wilken" userId="b094a6e8-a6d6-4d09-a058-6a0fdf0240a2" providerId="ADAL" clId="{D67A9074-2F66-41A0-8BCD-BB8B0667CF08}" dt="2025-10-02T12:53:47.332" v="5564" actId="47"/>
        <pc:sldMkLst>
          <pc:docMk/>
          <pc:sldMk cId="2048086658" sldId="2607"/>
        </pc:sldMkLst>
      </pc:sldChg>
      <pc:sldChg chg="addSp delSp modSp add mod">
        <pc:chgData name="Kobus Wilken" userId="b094a6e8-a6d6-4d09-a058-6a0fdf0240a2" providerId="ADAL" clId="{D67A9074-2F66-41A0-8BCD-BB8B0667CF08}" dt="2025-10-03T05:18:13.900" v="6941" actId="478"/>
        <pc:sldMkLst>
          <pc:docMk/>
          <pc:sldMk cId="3804019698" sldId="2608"/>
        </pc:sldMkLst>
        <pc:spChg chg="mod">
          <ac:chgData name="Kobus Wilken" userId="b094a6e8-a6d6-4d09-a058-6a0fdf0240a2" providerId="ADAL" clId="{D67A9074-2F66-41A0-8BCD-BB8B0667CF08}" dt="2025-10-02T13:27:52.941" v="6489" actId="20577"/>
          <ac:spMkLst>
            <pc:docMk/>
            <pc:sldMk cId="3804019698" sldId="2608"/>
            <ac:spMk id="2" creationId="{02E1D0CA-E1A8-F68A-B228-E46B4C7C2E2B}"/>
          </ac:spMkLst>
        </pc:spChg>
        <pc:spChg chg="add mod">
          <ac:chgData name="Kobus Wilken" userId="b094a6e8-a6d6-4d09-a058-6a0fdf0240a2" providerId="ADAL" clId="{D67A9074-2F66-41A0-8BCD-BB8B0667CF08}" dt="2025-10-02T13:29:32.720" v="6568" actId="1076"/>
          <ac:spMkLst>
            <pc:docMk/>
            <pc:sldMk cId="3804019698" sldId="2608"/>
            <ac:spMk id="3" creationId="{F6BF1296-5051-EFC1-7C16-2F2DD8428871}"/>
          </ac:spMkLst>
        </pc:spChg>
        <pc:spChg chg="add mod">
          <ac:chgData name="Kobus Wilken" userId="b094a6e8-a6d6-4d09-a058-6a0fdf0240a2" providerId="ADAL" clId="{D67A9074-2F66-41A0-8BCD-BB8B0667CF08}" dt="2025-10-02T13:34:08.358" v="6788" actId="1076"/>
          <ac:spMkLst>
            <pc:docMk/>
            <pc:sldMk cId="3804019698" sldId="2608"/>
            <ac:spMk id="4" creationId="{DA26DF42-4775-369E-9A6B-81A9B1D19F26}"/>
          </ac:spMkLst>
        </pc:spChg>
        <pc:spChg chg="add mod">
          <ac:chgData name="Kobus Wilken" userId="b094a6e8-a6d6-4d09-a058-6a0fdf0240a2" providerId="ADAL" clId="{D67A9074-2F66-41A0-8BCD-BB8B0667CF08}" dt="2025-10-02T13:33:43.485" v="6776" actId="1076"/>
          <ac:spMkLst>
            <pc:docMk/>
            <pc:sldMk cId="3804019698" sldId="2608"/>
            <ac:spMk id="5" creationId="{C7D0A645-302B-F7DC-3F70-E042EFDF4CD1}"/>
          </ac:spMkLst>
        </pc:spChg>
        <pc:spChg chg="add mod">
          <ac:chgData name="Kobus Wilken" userId="b094a6e8-a6d6-4d09-a058-6a0fdf0240a2" providerId="ADAL" clId="{D67A9074-2F66-41A0-8BCD-BB8B0667CF08}" dt="2025-10-02T13:33:48.562" v="6778" actId="1076"/>
          <ac:spMkLst>
            <pc:docMk/>
            <pc:sldMk cId="3804019698" sldId="2608"/>
            <ac:spMk id="6" creationId="{1284A39E-3608-1170-9F47-6CCEA999FDF5}"/>
          </ac:spMkLst>
        </pc:spChg>
        <pc:spChg chg="add mod">
          <ac:chgData name="Kobus Wilken" userId="b094a6e8-a6d6-4d09-a058-6a0fdf0240a2" providerId="ADAL" clId="{D67A9074-2F66-41A0-8BCD-BB8B0667CF08}" dt="2025-10-02T13:34:05.827" v="6787" actId="1076"/>
          <ac:spMkLst>
            <pc:docMk/>
            <pc:sldMk cId="3804019698" sldId="2608"/>
            <ac:spMk id="8" creationId="{3CD1769D-3083-B8B5-BBE6-9228F7C56D88}"/>
          </ac:spMkLst>
        </pc:spChg>
        <pc:spChg chg="add mod">
          <ac:chgData name="Kobus Wilken" userId="b094a6e8-a6d6-4d09-a058-6a0fdf0240a2" providerId="ADAL" clId="{D67A9074-2F66-41A0-8BCD-BB8B0667CF08}" dt="2025-10-02T13:50:20.337" v="6864" actId="1076"/>
          <ac:spMkLst>
            <pc:docMk/>
            <pc:sldMk cId="3804019698" sldId="2608"/>
            <ac:spMk id="9" creationId="{4D4296FD-2846-8111-3FB0-1FA5D86336AD}"/>
          </ac:spMkLst>
        </pc:spChg>
        <pc:cxnChg chg="add mod">
          <ac:chgData name="Kobus Wilken" userId="b094a6e8-a6d6-4d09-a058-6a0fdf0240a2" providerId="ADAL" clId="{D67A9074-2F66-41A0-8BCD-BB8B0667CF08}" dt="2025-10-02T13:45:16.778" v="6806" actId="14100"/>
          <ac:cxnSpMkLst>
            <pc:docMk/>
            <pc:sldMk cId="3804019698" sldId="2608"/>
            <ac:cxnSpMk id="28" creationId="{5E1AB8AE-2555-780A-84F6-EAD657395930}"/>
          </ac:cxnSpMkLst>
        </pc:cxnChg>
        <pc:cxnChg chg="add mod">
          <ac:chgData name="Kobus Wilken" userId="b094a6e8-a6d6-4d09-a058-6a0fdf0240a2" providerId="ADAL" clId="{D67A9074-2F66-41A0-8BCD-BB8B0667CF08}" dt="2025-10-02T13:45:14.932" v="6805" actId="14100"/>
          <ac:cxnSpMkLst>
            <pc:docMk/>
            <pc:sldMk cId="3804019698" sldId="2608"/>
            <ac:cxnSpMk id="30" creationId="{56FC13A7-2E25-BE20-03C6-A4B9BD610D28}"/>
          </ac:cxnSpMkLst>
        </pc:cxnChg>
        <pc:cxnChg chg="add mod">
          <ac:chgData name="Kobus Wilken" userId="b094a6e8-a6d6-4d09-a058-6a0fdf0240a2" providerId="ADAL" clId="{D67A9074-2F66-41A0-8BCD-BB8B0667CF08}" dt="2025-10-02T13:45:12.089" v="6804" actId="14100"/>
          <ac:cxnSpMkLst>
            <pc:docMk/>
            <pc:sldMk cId="3804019698" sldId="2608"/>
            <ac:cxnSpMk id="32" creationId="{9D699CED-7150-C93B-205A-EEE32AB7158C}"/>
          </ac:cxnSpMkLst>
        </pc:cxnChg>
        <pc:cxnChg chg="add mod">
          <ac:chgData name="Kobus Wilken" userId="b094a6e8-a6d6-4d09-a058-6a0fdf0240a2" providerId="ADAL" clId="{D67A9074-2F66-41A0-8BCD-BB8B0667CF08}" dt="2025-10-02T13:35:33.329" v="6803" actId="692"/>
          <ac:cxnSpMkLst>
            <pc:docMk/>
            <pc:sldMk cId="3804019698" sldId="2608"/>
            <ac:cxnSpMk id="34" creationId="{AF4D7E3A-2ACB-4C24-B3FA-2F8E0542EB11}"/>
          </ac:cxnSpMkLst>
        </pc:cxnChg>
        <pc:cxnChg chg="add mod">
          <ac:chgData name="Kobus Wilken" userId="b094a6e8-a6d6-4d09-a058-6a0fdf0240a2" providerId="ADAL" clId="{D67A9074-2F66-41A0-8BCD-BB8B0667CF08}" dt="2025-10-02T13:50:20.337" v="6864" actId="1076"/>
          <ac:cxnSpMkLst>
            <pc:docMk/>
            <pc:sldMk cId="3804019698" sldId="2608"/>
            <ac:cxnSpMk id="36" creationId="{9E410A7C-533C-A852-88E6-A66591F62860}"/>
          </ac:cxnSpMkLst>
        </pc:cxnChg>
      </pc:sldChg>
      <pc:sldMasterChg chg="modSp modSldLayout">
        <pc:chgData name="Kobus Wilken" userId="b094a6e8-a6d6-4d09-a058-6a0fdf0240a2" providerId="ADAL" clId="{D67A9074-2F66-41A0-8BCD-BB8B0667CF08}" dt="2025-09-29T13:25:07.502" v="5401"/>
        <pc:sldMasterMkLst>
          <pc:docMk/>
          <pc:sldMasterMk cId="2246009532" sldId="2147483669"/>
        </pc:sldMasterMkLst>
        <pc:spChg chg="mod">
          <ac:chgData name="Kobus Wilken" userId="b094a6e8-a6d6-4d09-a058-6a0fdf0240a2" providerId="ADAL" clId="{D67A9074-2F66-41A0-8BCD-BB8B0667CF08}" dt="2025-09-29T13:25:07.502" v="5401"/>
          <ac:spMkLst>
            <pc:docMk/>
            <pc:sldMasterMk cId="2246009532" sldId="2147483669"/>
            <ac:spMk id="2"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ac:spMk id="3"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ac:spMk id="4"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ac:spMk id="5"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ac:spMk id="6" creationId="{00000000-0000-0000-0000-000000000000}"/>
          </ac:spMkLst>
        </pc:spChg>
        <pc:sldLayoutChg chg="modSp">
          <pc:chgData name="Kobus Wilken" userId="b094a6e8-a6d6-4d09-a058-6a0fdf0240a2" providerId="ADAL" clId="{D67A9074-2F66-41A0-8BCD-BB8B0667CF08}" dt="2025-09-29T13:25:07.502" v="5401"/>
          <pc:sldLayoutMkLst>
            <pc:docMk/>
            <pc:sldMasterMk cId="2246009532" sldId="2147483669"/>
            <pc:sldLayoutMk cId="1475329653" sldId="2147483670"/>
          </pc:sldLayoutMkLst>
          <pc:spChg chg="mod">
            <ac:chgData name="Kobus Wilken" userId="b094a6e8-a6d6-4d09-a058-6a0fdf0240a2" providerId="ADAL" clId="{D67A9074-2F66-41A0-8BCD-BB8B0667CF08}" dt="2025-09-29T13:25:07.502" v="5401"/>
            <ac:spMkLst>
              <pc:docMk/>
              <pc:sldMasterMk cId="2246009532" sldId="2147483669"/>
              <pc:sldLayoutMk cId="1475329653" sldId="2147483670"/>
              <ac:spMk id="2"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1475329653" sldId="2147483670"/>
              <ac:spMk id="3" creationId="{00000000-0000-0000-0000-000000000000}"/>
            </ac:spMkLst>
          </pc:spChg>
        </pc:sldLayoutChg>
        <pc:sldLayoutChg chg="modSp">
          <pc:chgData name="Kobus Wilken" userId="b094a6e8-a6d6-4d09-a058-6a0fdf0240a2" providerId="ADAL" clId="{D67A9074-2F66-41A0-8BCD-BB8B0667CF08}" dt="2025-09-29T13:25:07.502" v="5401"/>
          <pc:sldLayoutMkLst>
            <pc:docMk/>
            <pc:sldMasterMk cId="2246009532" sldId="2147483669"/>
            <pc:sldLayoutMk cId="267166429" sldId="2147483672"/>
          </pc:sldLayoutMkLst>
          <pc:spChg chg="mod">
            <ac:chgData name="Kobus Wilken" userId="b094a6e8-a6d6-4d09-a058-6a0fdf0240a2" providerId="ADAL" clId="{D67A9074-2F66-41A0-8BCD-BB8B0667CF08}" dt="2025-09-29T13:25:07.502" v="5401"/>
            <ac:spMkLst>
              <pc:docMk/>
              <pc:sldMasterMk cId="2246009532" sldId="2147483669"/>
              <pc:sldLayoutMk cId="267166429" sldId="2147483672"/>
              <ac:spMk id="2"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267166429" sldId="2147483672"/>
              <ac:spMk id="3" creationId="{00000000-0000-0000-0000-000000000000}"/>
            </ac:spMkLst>
          </pc:spChg>
        </pc:sldLayoutChg>
        <pc:sldLayoutChg chg="modSp">
          <pc:chgData name="Kobus Wilken" userId="b094a6e8-a6d6-4d09-a058-6a0fdf0240a2" providerId="ADAL" clId="{D67A9074-2F66-41A0-8BCD-BB8B0667CF08}" dt="2025-09-29T13:25:07.502" v="5401"/>
          <pc:sldLayoutMkLst>
            <pc:docMk/>
            <pc:sldMasterMk cId="2246009532" sldId="2147483669"/>
            <pc:sldLayoutMk cId="4253141656" sldId="2147483673"/>
          </pc:sldLayoutMkLst>
          <pc:spChg chg="mod">
            <ac:chgData name="Kobus Wilken" userId="b094a6e8-a6d6-4d09-a058-6a0fdf0240a2" providerId="ADAL" clId="{D67A9074-2F66-41A0-8BCD-BB8B0667CF08}" dt="2025-09-29T13:25:07.502" v="5401"/>
            <ac:spMkLst>
              <pc:docMk/>
              <pc:sldMasterMk cId="2246009532" sldId="2147483669"/>
              <pc:sldLayoutMk cId="4253141656" sldId="2147483673"/>
              <ac:spMk id="3"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4253141656" sldId="2147483673"/>
              <ac:spMk id="4" creationId="{00000000-0000-0000-0000-000000000000}"/>
            </ac:spMkLst>
          </pc:spChg>
        </pc:sldLayoutChg>
        <pc:sldLayoutChg chg="modSp">
          <pc:chgData name="Kobus Wilken" userId="b094a6e8-a6d6-4d09-a058-6a0fdf0240a2" providerId="ADAL" clId="{D67A9074-2F66-41A0-8BCD-BB8B0667CF08}" dt="2025-09-29T13:25:07.502" v="5401"/>
          <pc:sldLayoutMkLst>
            <pc:docMk/>
            <pc:sldMasterMk cId="2246009532" sldId="2147483669"/>
            <pc:sldLayoutMk cId="791567272" sldId="2147483674"/>
          </pc:sldLayoutMkLst>
          <pc:spChg chg="mod">
            <ac:chgData name="Kobus Wilken" userId="b094a6e8-a6d6-4d09-a058-6a0fdf0240a2" providerId="ADAL" clId="{D67A9074-2F66-41A0-8BCD-BB8B0667CF08}" dt="2025-09-29T13:25:07.502" v="5401"/>
            <ac:spMkLst>
              <pc:docMk/>
              <pc:sldMasterMk cId="2246009532" sldId="2147483669"/>
              <pc:sldLayoutMk cId="791567272" sldId="2147483674"/>
              <ac:spMk id="2"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791567272" sldId="2147483674"/>
              <ac:spMk id="3"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791567272" sldId="2147483674"/>
              <ac:spMk id="4"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791567272" sldId="2147483674"/>
              <ac:spMk id="5"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791567272" sldId="2147483674"/>
              <ac:spMk id="6" creationId="{00000000-0000-0000-0000-000000000000}"/>
            </ac:spMkLst>
          </pc:spChg>
        </pc:sldLayoutChg>
        <pc:sldLayoutChg chg="modSp">
          <pc:chgData name="Kobus Wilken" userId="b094a6e8-a6d6-4d09-a058-6a0fdf0240a2" providerId="ADAL" clId="{D67A9074-2F66-41A0-8BCD-BB8B0667CF08}" dt="2025-09-29T13:25:07.502" v="5401"/>
          <pc:sldLayoutMkLst>
            <pc:docMk/>
            <pc:sldMasterMk cId="2246009532" sldId="2147483669"/>
            <pc:sldLayoutMk cId="4018290236" sldId="2147483677"/>
          </pc:sldLayoutMkLst>
          <pc:spChg chg="mod">
            <ac:chgData name="Kobus Wilken" userId="b094a6e8-a6d6-4d09-a058-6a0fdf0240a2" providerId="ADAL" clId="{D67A9074-2F66-41A0-8BCD-BB8B0667CF08}" dt="2025-09-29T13:25:07.502" v="5401"/>
            <ac:spMkLst>
              <pc:docMk/>
              <pc:sldMasterMk cId="2246009532" sldId="2147483669"/>
              <pc:sldLayoutMk cId="4018290236" sldId="2147483677"/>
              <ac:spMk id="2"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4018290236" sldId="2147483677"/>
              <ac:spMk id="3"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4018290236" sldId="2147483677"/>
              <ac:spMk id="4" creationId="{00000000-0000-0000-0000-000000000000}"/>
            </ac:spMkLst>
          </pc:spChg>
        </pc:sldLayoutChg>
        <pc:sldLayoutChg chg="modSp">
          <pc:chgData name="Kobus Wilken" userId="b094a6e8-a6d6-4d09-a058-6a0fdf0240a2" providerId="ADAL" clId="{D67A9074-2F66-41A0-8BCD-BB8B0667CF08}" dt="2025-09-29T13:25:07.502" v="5401"/>
          <pc:sldLayoutMkLst>
            <pc:docMk/>
            <pc:sldMasterMk cId="2246009532" sldId="2147483669"/>
            <pc:sldLayoutMk cId="2583074200" sldId="2147483678"/>
          </pc:sldLayoutMkLst>
          <pc:spChg chg="mod">
            <ac:chgData name="Kobus Wilken" userId="b094a6e8-a6d6-4d09-a058-6a0fdf0240a2" providerId="ADAL" clId="{D67A9074-2F66-41A0-8BCD-BB8B0667CF08}" dt="2025-09-29T13:25:07.502" v="5401"/>
            <ac:spMkLst>
              <pc:docMk/>
              <pc:sldMasterMk cId="2246009532" sldId="2147483669"/>
              <pc:sldLayoutMk cId="2583074200" sldId="2147483678"/>
              <ac:spMk id="2"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2583074200" sldId="2147483678"/>
              <ac:spMk id="3"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2583074200" sldId="2147483678"/>
              <ac:spMk id="4" creationId="{00000000-0000-0000-0000-000000000000}"/>
            </ac:spMkLst>
          </pc:spChg>
        </pc:sldLayoutChg>
        <pc:sldLayoutChg chg="modSp">
          <pc:chgData name="Kobus Wilken" userId="b094a6e8-a6d6-4d09-a058-6a0fdf0240a2" providerId="ADAL" clId="{D67A9074-2F66-41A0-8BCD-BB8B0667CF08}" dt="2025-09-29T13:25:07.502" v="5401"/>
          <pc:sldLayoutMkLst>
            <pc:docMk/>
            <pc:sldMasterMk cId="2246009532" sldId="2147483669"/>
            <pc:sldLayoutMk cId="2748814267" sldId="2147483680"/>
          </pc:sldLayoutMkLst>
          <pc:spChg chg="mod">
            <ac:chgData name="Kobus Wilken" userId="b094a6e8-a6d6-4d09-a058-6a0fdf0240a2" providerId="ADAL" clId="{D67A9074-2F66-41A0-8BCD-BB8B0667CF08}" dt="2025-09-29T13:25:07.502" v="5401"/>
            <ac:spMkLst>
              <pc:docMk/>
              <pc:sldMasterMk cId="2246009532" sldId="2147483669"/>
              <pc:sldLayoutMk cId="2748814267" sldId="2147483680"/>
              <ac:spMk id="2" creationId="{00000000-0000-0000-0000-000000000000}"/>
            </ac:spMkLst>
          </pc:spChg>
          <pc:spChg chg="mod">
            <ac:chgData name="Kobus Wilken" userId="b094a6e8-a6d6-4d09-a058-6a0fdf0240a2" providerId="ADAL" clId="{D67A9074-2F66-41A0-8BCD-BB8B0667CF08}" dt="2025-09-29T13:25:07.502" v="5401"/>
            <ac:spMkLst>
              <pc:docMk/>
              <pc:sldMasterMk cId="2246009532" sldId="2147483669"/>
              <pc:sldLayoutMk cId="2748814267" sldId="2147483680"/>
              <ac:spMk id="3" creationId="{00000000-0000-0000-0000-000000000000}"/>
            </ac:spMkLst>
          </pc:spChg>
        </pc:sldLayoutChg>
      </pc:sldMasterChg>
    </pc:docChg>
  </pc:docChgLst>
  <pc:docChgLst>
    <pc:chgData name="Kobus Wilken" userId="b094a6e8-a6d6-4d09-a058-6a0fdf0240a2" providerId="ADAL" clId="{51EC085A-4304-4B74-BA78-6D44E2B8A1C3}"/>
    <pc:docChg chg="modSld">
      <pc:chgData name="Kobus Wilken" userId="b094a6e8-a6d6-4d09-a058-6a0fdf0240a2" providerId="ADAL" clId="{51EC085A-4304-4B74-BA78-6D44E2B8A1C3}" dt="2025-10-06T05:32:27.092" v="26" actId="20577"/>
      <pc:docMkLst>
        <pc:docMk/>
      </pc:docMkLst>
      <pc:sldChg chg="addSp modSp mod">
        <pc:chgData name="Kobus Wilken" userId="b094a6e8-a6d6-4d09-a058-6a0fdf0240a2" providerId="ADAL" clId="{51EC085A-4304-4B74-BA78-6D44E2B8A1C3}" dt="2025-10-06T05:17:02.963" v="10" actId="6549"/>
        <pc:sldMkLst>
          <pc:docMk/>
          <pc:sldMk cId="2225224775" sldId="2582"/>
        </pc:sldMkLst>
        <pc:spChg chg="mod">
          <ac:chgData name="Kobus Wilken" userId="b094a6e8-a6d6-4d09-a058-6a0fdf0240a2" providerId="ADAL" clId="{51EC085A-4304-4B74-BA78-6D44E2B8A1C3}" dt="2025-10-06T05:17:02.963" v="10" actId="6549"/>
          <ac:spMkLst>
            <pc:docMk/>
            <pc:sldMk cId="2225224775" sldId="2582"/>
            <ac:spMk id="2" creationId="{7A6A8CF1-1009-645D-BADD-70A428DE39FE}"/>
          </ac:spMkLst>
        </pc:spChg>
        <pc:picChg chg="add mod">
          <ac:chgData name="Kobus Wilken" userId="b094a6e8-a6d6-4d09-a058-6a0fdf0240a2" providerId="ADAL" clId="{51EC085A-4304-4B74-BA78-6D44E2B8A1C3}" dt="2025-10-06T05:16:57.717" v="9" actId="1076"/>
          <ac:picMkLst>
            <pc:docMk/>
            <pc:sldMk cId="2225224775" sldId="2582"/>
            <ac:picMk id="4" creationId="{5955B973-945F-E515-3AD0-206989FAF0A9}"/>
          </ac:picMkLst>
        </pc:picChg>
        <pc:picChg chg="add mod">
          <ac:chgData name="Kobus Wilken" userId="b094a6e8-a6d6-4d09-a058-6a0fdf0240a2" providerId="ADAL" clId="{51EC085A-4304-4B74-BA78-6D44E2B8A1C3}" dt="2025-10-06T05:16:55.710" v="8" actId="1076"/>
          <ac:picMkLst>
            <pc:docMk/>
            <pc:sldMk cId="2225224775" sldId="2582"/>
            <ac:picMk id="6" creationId="{7289E785-20A4-6162-9508-511C03AD36B4}"/>
          </ac:picMkLst>
        </pc:picChg>
      </pc:sldChg>
      <pc:sldChg chg="modSp mod">
        <pc:chgData name="Kobus Wilken" userId="b094a6e8-a6d6-4d09-a058-6a0fdf0240a2" providerId="ADAL" clId="{51EC085A-4304-4B74-BA78-6D44E2B8A1C3}" dt="2025-10-06T05:32:27.092" v="26" actId="20577"/>
        <pc:sldMkLst>
          <pc:docMk/>
          <pc:sldMk cId="719519279" sldId="2598"/>
        </pc:sldMkLst>
        <pc:spChg chg="mod">
          <ac:chgData name="Kobus Wilken" userId="b094a6e8-a6d6-4d09-a058-6a0fdf0240a2" providerId="ADAL" clId="{51EC085A-4304-4B74-BA78-6D44E2B8A1C3}" dt="2025-10-06T05:32:27.092" v="26" actId="20577"/>
          <ac:spMkLst>
            <pc:docMk/>
            <pc:sldMk cId="719519279" sldId="2598"/>
            <ac:spMk id="2" creationId="{B883A875-43F4-C5E7-9FC0-8021469C30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C4A4E-9DE3-AC4D-8010-A3F550F6B9C0}"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37B8B-25A7-9F4D-8A9E-A0167EBBF132}" type="slidenum">
              <a:rPr lang="en-US" smtClean="0"/>
              <a:t>‹#›</a:t>
            </a:fld>
            <a:endParaRPr lang="en-US"/>
          </a:p>
        </p:txBody>
      </p:sp>
    </p:spTree>
    <p:extLst>
      <p:ext uri="{BB962C8B-B14F-4D97-AF65-F5344CB8AC3E}">
        <p14:creationId xmlns:p14="http://schemas.microsoft.com/office/powerpoint/2010/main" val="2249242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Explain equipment replacement and not utilizing full potential</a:t>
            </a:r>
          </a:p>
          <a:p>
            <a:endParaRPr lang="en-US" dirty="0"/>
          </a:p>
          <a:p>
            <a:r>
              <a:rPr lang="en-US" dirty="0"/>
              <a:t>George </a:t>
            </a:r>
            <a:r>
              <a:rPr lang="en-US" dirty="0" err="1"/>
              <a:t>Munic</a:t>
            </a:r>
            <a:r>
              <a:rPr lang="en-US" dirty="0"/>
              <a:t> started replacing all RTU’s with Substation gateways for SCADA monitoring and Control</a:t>
            </a:r>
          </a:p>
        </p:txBody>
      </p:sp>
      <p:sp>
        <p:nvSpPr>
          <p:cNvPr id="4" name="Slide Number Placeholder 3"/>
          <p:cNvSpPr>
            <a:spLocks noGrp="1"/>
          </p:cNvSpPr>
          <p:nvPr>
            <p:ph type="sldNum" sz="quarter" idx="5"/>
          </p:nvPr>
        </p:nvSpPr>
        <p:spPr/>
        <p:txBody>
          <a:bodyPr/>
          <a:lstStyle/>
          <a:p>
            <a:fld id="{2E437B8B-25A7-9F4D-8A9E-A0167EBBF132}" type="slidenum">
              <a:rPr lang="en-US" smtClean="0"/>
              <a:t>1</a:t>
            </a:fld>
            <a:endParaRPr lang="en-US"/>
          </a:p>
        </p:txBody>
      </p:sp>
    </p:spTree>
    <p:extLst>
      <p:ext uri="{BB962C8B-B14F-4D97-AF65-F5344CB8AC3E}">
        <p14:creationId xmlns:p14="http://schemas.microsoft.com/office/powerpoint/2010/main" val="414377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0CFD6-6EA5-B887-7282-9974ECDDF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4E6A5-53DA-3793-BC08-0F0409B0A6E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B10AAE8-3AF3-C173-C97D-9FD09DBCD59C}"/>
              </a:ext>
            </a:extLst>
          </p:cNvPr>
          <p:cNvSpPr>
            <a:spLocks noGrp="1"/>
          </p:cNvSpPr>
          <p:nvPr>
            <p:ph type="body" idx="1"/>
          </p:nvPr>
        </p:nvSpPr>
        <p:spPr/>
        <p:txBody>
          <a:bodyPr/>
          <a:lstStyle/>
          <a:p>
            <a:r>
              <a:rPr lang="en-US" dirty="0"/>
              <a:t>Screen capture of our </a:t>
            </a:r>
            <a:r>
              <a:rPr lang="en-US" dirty="0" err="1"/>
              <a:t>Hoekwil</a:t>
            </a:r>
            <a:r>
              <a:rPr lang="en-US" dirty="0"/>
              <a:t> substation from our SCADA system – RURAL.</a:t>
            </a:r>
          </a:p>
          <a:p>
            <a:endParaRPr lang="en-US" dirty="0"/>
          </a:p>
        </p:txBody>
      </p:sp>
      <p:sp>
        <p:nvSpPr>
          <p:cNvPr id="4" name="Slide Number Placeholder 3">
            <a:extLst>
              <a:ext uri="{FF2B5EF4-FFF2-40B4-BE49-F238E27FC236}">
                <a16:creationId xmlns:a16="http://schemas.microsoft.com/office/drawing/2014/main" id="{CCC40DD7-5E5A-8ECB-9D4D-0DB6157DD308}"/>
              </a:ext>
            </a:extLst>
          </p:cNvPr>
          <p:cNvSpPr>
            <a:spLocks noGrp="1"/>
          </p:cNvSpPr>
          <p:nvPr>
            <p:ph type="sldNum" sz="quarter" idx="5"/>
          </p:nvPr>
        </p:nvSpPr>
        <p:spPr/>
        <p:txBody>
          <a:bodyPr/>
          <a:lstStyle/>
          <a:p>
            <a:fld id="{2E437B8B-25A7-9F4D-8A9E-A0167EBBF132}" type="slidenum">
              <a:rPr lang="en-US" smtClean="0"/>
              <a:t>10</a:t>
            </a:fld>
            <a:endParaRPr lang="en-US"/>
          </a:p>
        </p:txBody>
      </p:sp>
    </p:spTree>
    <p:extLst>
      <p:ext uri="{BB962C8B-B14F-4D97-AF65-F5344CB8AC3E}">
        <p14:creationId xmlns:p14="http://schemas.microsoft.com/office/powerpoint/2010/main" val="4250541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81992-2E0A-B54C-3A80-2F2078CDC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1CA46-BF4B-3009-17BD-B29846437AC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E2A77A6-844A-B3A8-1CDC-2D189DF04426}"/>
              </a:ext>
            </a:extLst>
          </p:cNvPr>
          <p:cNvSpPr>
            <a:spLocks noGrp="1"/>
          </p:cNvSpPr>
          <p:nvPr>
            <p:ph type="body" idx="1"/>
          </p:nvPr>
        </p:nvSpPr>
        <p:spPr/>
        <p:txBody>
          <a:bodyPr/>
          <a:lstStyle/>
          <a:p>
            <a:r>
              <a:rPr lang="en-US" dirty="0"/>
              <a:t>Screen capture of our </a:t>
            </a:r>
            <a:r>
              <a:rPr lang="en-US" dirty="0" err="1"/>
              <a:t>Hoekwil</a:t>
            </a:r>
            <a:r>
              <a:rPr lang="en-US" dirty="0"/>
              <a:t> substation from our SCADA system – RURAL.</a:t>
            </a:r>
          </a:p>
          <a:p>
            <a:endParaRPr lang="en-US" dirty="0"/>
          </a:p>
        </p:txBody>
      </p:sp>
      <p:sp>
        <p:nvSpPr>
          <p:cNvPr id="4" name="Slide Number Placeholder 3">
            <a:extLst>
              <a:ext uri="{FF2B5EF4-FFF2-40B4-BE49-F238E27FC236}">
                <a16:creationId xmlns:a16="http://schemas.microsoft.com/office/drawing/2014/main" id="{2FF8F8E3-02A4-6B73-458D-63F6B14CD8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437B8B-25A7-9F4D-8A9E-A0167EBBF1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140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1835-81E6-146A-2D7E-C1B1FEEEB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165C1-6494-55A2-785D-43684BB255F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8D2DD2F-FF80-3CB0-3045-208F1D2EC94F}"/>
              </a:ext>
            </a:extLst>
          </p:cNvPr>
          <p:cNvSpPr>
            <a:spLocks noGrp="1"/>
          </p:cNvSpPr>
          <p:nvPr>
            <p:ph type="body" idx="1"/>
          </p:nvPr>
        </p:nvSpPr>
        <p:spPr/>
        <p:txBody>
          <a:bodyPr/>
          <a:lstStyle/>
          <a:p>
            <a:r>
              <a:rPr lang="en-US" dirty="0"/>
              <a:t>Explain RTAC as workhorse</a:t>
            </a:r>
          </a:p>
          <a:p>
            <a:endParaRPr lang="en-US" dirty="0"/>
          </a:p>
          <a:p>
            <a:r>
              <a:rPr lang="en-US" dirty="0"/>
              <a:t>Since early 2000’s George Municipality started implementing substation integration.  </a:t>
            </a:r>
          </a:p>
          <a:p>
            <a:endParaRPr lang="en-US" dirty="0"/>
          </a:p>
          <a:p>
            <a:r>
              <a:rPr lang="en-US" dirty="0"/>
              <a:t>We currently have NO RTU’s and only use RTAC’s as our substation gateways.  </a:t>
            </a:r>
          </a:p>
          <a:p>
            <a:endParaRPr lang="en-US" dirty="0"/>
          </a:p>
          <a:p>
            <a:r>
              <a:rPr lang="en-US" dirty="0"/>
              <a:t>Monitoring, control and engineering access to the protection relays.</a:t>
            </a:r>
          </a:p>
        </p:txBody>
      </p:sp>
      <p:sp>
        <p:nvSpPr>
          <p:cNvPr id="4" name="Slide Number Placeholder 3">
            <a:extLst>
              <a:ext uri="{FF2B5EF4-FFF2-40B4-BE49-F238E27FC236}">
                <a16:creationId xmlns:a16="http://schemas.microsoft.com/office/drawing/2014/main" id="{4DF5ED5D-A213-7A94-6BD6-96FE62E6B852}"/>
              </a:ext>
            </a:extLst>
          </p:cNvPr>
          <p:cNvSpPr>
            <a:spLocks noGrp="1"/>
          </p:cNvSpPr>
          <p:nvPr>
            <p:ph type="sldNum" sz="quarter" idx="5"/>
          </p:nvPr>
        </p:nvSpPr>
        <p:spPr/>
        <p:txBody>
          <a:bodyPr/>
          <a:lstStyle/>
          <a:p>
            <a:fld id="{2E437B8B-25A7-9F4D-8A9E-A0167EBBF132}" type="slidenum">
              <a:rPr lang="en-US" smtClean="0"/>
              <a:t>12</a:t>
            </a:fld>
            <a:endParaRPr lang="en-US"/>
          </a:p>
        </p:txBody>
      </p:sp>
    </p:spTree>
    <p:extLst>
      <p:ext uri="{BB962C8B-B14F-4D97-AF65-F5344CB8AC3E}">
        <p14:creationId xmlns:p14="http://schemas.microsoft.com/office/powerpoint/2010/main" val="222904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D66FE-3D79-71AA-5561-67637A85F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B7A10-8DB6-63C8-1F25-E3D26408828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B08B0D6-5126-3C40-5657-FA36D1DDA55D}"/>
              </a:ext>
            </a:extLst>
          </p:cNvPr>
          <p:cNvSpPr>
            <a:spLocks noGrp="1"/>
          </p:cNvSpPr>
          <p:nvPr>
            <p:ph type="body" idx="1"/>
          </p:nvPr>
        </p:nvSpPr>
        <p:spPr/>
        <p:txBody>
          <a:bodyPr/>
          <a:lstStyle/>
          <a:p>
            <a:r>
              <a:rPr lang="en-US" dirty="0"/>
              <a:t>The functionality we use for all our gateways is….</a:t>
            </a:r>
          </a:p>
          <a:p>
            <a:r>
              <a:rPr lang="en-US" dirty="0"/>
              <a:t>Monitoring </a:t>
            </a:r>
          </a:p>
          <a:p>
            <a:r>
              <a:rPr lang="en-US" dirty="0"/>
              <a:t>of all front panel LED’s and targets and Inputs</a:t>
            </a:r>
          </a:p>
          <a:p>
            <a:r>
              <a:rPr lang="en-US" dirty="0"/>
              <a:t>Controls</a:t>
            </a:r>
          </a:p>
          <a:p>
            <a:r>
              <a:rPr lang="en-US" dirty="0"/>
              <a:t>CB Open/Close, SEF on/off, ARC on/off, Target Reset</a:t>
            </a:r>
          </a:p>
          <a:p>
            <a:endParaRPr lang="en-US" dirty="0"/>
          </a:p>
          <a:p>
            <a:r>
              <a:rPr lang="en-US" dirty="0"/>
              <a:t>Collect the latest event and display on SCADA</a:t>
            </a:r>
          </a:p>
          <a:p>
            <a:endParaRPr lang="en-US" dirty="0"/>
          </a:p>
          <a:p>
            <a:r>
              <a:rPr lang="en-US" dirty="0"/>
              <a:t>Direct Remote Engineering Access to the protection relays</a:t>
            </a:r>
          </a:p>
          <a:p>
            <a:endParaRPr lang="en-US" dirty="0"/>
          </a:p>
          <a:p>
            <a:r>
              <a:rPr lang="en-US" dirty="0"/>
              <a:t>Some gateways send </a:t>
            </a:r>
            <a:r>
              <a:rPr lang="en-US" dirty="0" err="1"/>
              <a:t>synchrowave</a:t>
            </a:r>
            <a:r>
              <a:rPr lang="en-US" dirty="0"/>
              <a:t> phasors to Control</a:t>
            </a:r>
          </a:p>
        </p:txBody>
      </p:sp>
      <p:sp>
        <p:nvSpPr>
          <p:cNvPr id="4" name="Slide Number Placeholder 3">
            <a:extLst>
              <a:ext uri="{FF2B5EF4-FFF2-40B4-BE49-F238E27FC236}">
                <a16:creationId xmlns:a16="http://schemas.microsoft.com/office/drawing/2014/main" id="{562C3D54-92B2-734D-0CD9-32EDB451E2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437B8B-25A7-9F4D-8A9E-A0167EBBF1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353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8DEEC-98A1-B38D-047A-DB61A30C3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FB0CA-B0BC-9352-79A3-91A2E3467E7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F4DE829-48F2-1B22-D305-DA500B2752BA}"/>
              </a:ext>
            </a:extLst>
          </p:cNvPr>
          <p:cNvSpPr>
            <a:spLocks noGrp="1"/>
          </p:cNvSpPr>
          <p:nvPr>
            <p:ph type="body" idx="1"/>
          </p:nvPr>
        </p:nvSpPr>
        <p:spPr/>
        <p:txBody>
          <a:bodyPr/>
          <a:lstStyle/>
          <a:p>
            <a:r>
              <a:rPr lang="en-US" dirty="0"/>
              <a:t>Screenshot of the protection relay as displayed on the SCADA system</a:t>
            </a:r>
          </a:p>
          <a:p>
            <a:endParaRPr lang="en-US" dirty="0"/>
          </a:p>
          <a:p>
            <a:r>
              <a:rPr lang="en-US" dirty="0"/>
              <a:t>A Button is designated and configured for automatic settings change to be enabled or disabled</a:t>
            </a:r>
          </a:p>
          <a:p>
            <a:endParaRPr lang="en-US" dirty="0"/>
          </a:p>
          <a:p>
            <a:r>
              <a:rPr lang="en-US" dirty="0"/>
              <a:t>Comms to SCADA – control center</a:t>
            </a:r>
          </a:p>
        </p:txBody>
      </p:sp>
      <p:sp>
        <p:nvSpPr>
          <p:cNvPr id="4" name="Slide Number Placeholder 3">
            <a:extLst>
              <a:ext uri="{FF2B5EF4-FFF2-40B4-BE49-F238E27FC236}">
                <a16:creationId xmlns:a16="http://schemas.microsoft.com/office/drawing/2014/main" id="{1064E175-FAE5-8FE0-3F16-D5F5E35238BB}"/>
              </a:ext>
            </a:extLst>
          </p:cNvPr>
          <p:cNvSpPr>
            <a:spLocks noGrp="1"/>
          </p:cNvSpPr>
          <p:nvPr>
            <p:ph type="sldNum" sz="quarter" idx="5"/>
          </p:nvPr>
        </p:nvSpPr>
        <p:spPr/>
        <p:txBody>
          <a:bodyPr/>
          <a:lstStyle/>
          <a:p>
            <a:fld id="{2E437B8B-25A7-9F4D-8A9E-A0167EBBF132}" type="slidenum">
              <a:rPr lang="en-US" smtClean="0"/>
              <a:t>14</a:t>
            </a:fld>
            <a:endParaRPr lang="en-US"/>
          </a:p>
        </p:txBody>
      </p:sp>
    </p:spTree>
    <p:extLst>
      <p:ext uri="{BB962C8B-B14F-4D97-AF65-F5344CB8AC3E}">
        <p14:creationId xmlns:p14="http://schemas.microsoft.com/office/powerpoint/2010/main" val="3657466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39370-B916-302B-1E00-EE49686EE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8386B-A1EE-0933-1A01-7D62F113421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E4B789A-482A-BECA-D07A-F768F7B63CBA}"/>
              </a:ext>
            </a:extLst>
          </p:cNvPr>
          <p:cNvSpPr>
            <a:spLocks noGrp="1"/>
          </p:cNvSpPr>
          <p:nvPr>
            <p:ph type="body" idx="1"/>
          </p:nvPr>
        </p:nvSpPr>
        <p:spPr/>
        <p:txBody>
          <a:bodyPr/>
          <a:lstStyle/>
          <a:p>
            <a:r>
              <a:rPr lang="en-US" dirty="0"/>
              <a:t>Explain methods</a:t>
            </a:r>
          </a:p>
          <a:p>
            <a:endParaRPr lang="en-US" dirty="0"/>
          </a:p>
          <a:p>
            <a:r>
              <a:rPr lang="en-US" dirty="0"/>
              <a:t>Torque Control bits – We are using on our sub-transmission network</a:t>
            </a:r>
          </a:p>
          <a:p>
            <a:endParaRPr lang="en-US" dirty="0"/>
          </a:p>
          <a:p>
            <a:r>
              <a:rPr lang="en-US" dirty="0"/>
              <a:t>True settings change not a good idea to do, but it is an option</a:t>
            </a:r>
          </a:p>
          <a:p>
            <a:endParaRPr lang="en-US" dirty="0"/>
          </a:p>
          <a:p>
            <a:r>
              <a:rPr lang="en-US" dirty="0"/>
              <a:t>Explain last point being used in your case</a:t>
            </a:r>
          </a:p>
          <a:p>
            <a:endParaRPr lang="en-US" dirty="0"/>
          </a:p>
          <a:p>
            <a:r>
              <a:rPr lang="en-US" dirty="0"/>
              <a:t>Why and comms structure </a:t>
            </a:r>
            <a:r>
              <a:rPr lang="en-US" dirty="0" err="1"/>
              <a:t>etc</a:t>
            </a:r>
            <a:r>
              <a:rPr lang="en-US" dirty="0"/>
              <a:t> </a:t>
            </a:r>
            <a:r>
              <a:rPr lang="en-US" dirty="0" err="1"/>
              <a:t>etc</a:t>
            </a:r>
            <a:r>
              <a:rPr lang="en-US" dirty="0"/>
              <a:t> </a:t>
            </a:r>
          </a:p>
        </p:txBody>
      </p:sp>
      <p:sp>
        <p:nvSpPr>
          <p:cNvPr id="4" name="Slide Number Placeholder 3">
            <a:extLst>
              <a:ext uri="{FF2B5EF4-FFF2-40B4-BE49-F238E27FC236}">
                <a16:creationId xmlns:a16="http://schemas.microsoft.com/office/drawing/2014/main" id="{F3DAE8AA-2D4E-906B-923F-3156016F20CD}"/>
              </a:ext>
            </a:extLst>
          </p:cNvPr>
          <p:cNvSpPr>
            <a:spLocks noGrp="1"/>
          </p:cNvSpPr>
          <p:nvPr>
            <p:ph type="sldNum" sz="quarter" idx="5"/>
          </p:nvPr>
        </p:nvSpPr>
        <p:spPr/>
        <p:txBody>
          <a:bodyPr/>
          <a:lstStyle/>
          <a:p>
            <a:fld id="{2E437B8B-25A7-9F4D-8A9E-A0167EBBF132}" type="slidenum">
              <a:rPr lang="en-US" smtClean="0"/>
              <a:t>15</a:t>
            </a:fld>
            <a:endParaRPr lang="en-US"/>
          </a:p>
        </p:txBody>
      </p:sp>
    </p:spTree>
    <p:extLst>
      <p:ext uri="{BB962C8B-B14F-4D97-AF65-F5344CB8AC3E}">
        <p14:creationId xmlns:p14="http://schemas.microsoft.com/office/powerpoint/2010/main" val="2985061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64BCF-F0DF-C4ED-18D6-A571CB597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C7B0-32AC-76E2-E765-304923A275E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751D4F3-0FC4-64F8-9F09-56651228D901}"/>
              </a:ext>
            </a:extLst>
          </p:cNvPr>
          <p:cNvSpPr>
            <a:spLocks noGrp="1"/>
          </p:cNvSpPr>
          <p:nvPr>
            <p:ph type="body" idx="1"/>
          </p:nvPr>
        </p:nvSpPr>
        <p:spPr/>
        <p:txBody>
          <a:bodyPr/>
          <a:lstStyle/>
          <a:p>
            <a:endParaRPr lang="en-US" dirty="0"/>
          </a:p>
          <a:p>
            <a:r>
              <a:rPr lang="en-US" dirty="0"/>
              <a:t>Gee detail </a:t>
            </a:r>
            <a:r>
              <a:rPr lang="en-US" dirty="0" err="1"/>
              <a:t>oor</a:t>
            </a:r>
            <a:r>
              <a:rPr lang="en-US" dirty="0"/>
              <a:t> logic implementation </a:t>
            </a:r>
          </a:p>
          <a:p>
            <a:endParaRPr lang="en-US" dirty="0"/>
          </a:p>
          <a:p>
            <a:r>
              <a:rPr lang="en-US" dirty="0"/>
              <a:t>You do not want to reclose onto a busbar –ARC cannot even be switched on – George </a:t>
            </a:r>
            <a:r>
              <a:rPr lang="en-US" dirty="0" err="1"/>
              <a:t>Munic</a:t>
            </a:r>
            <a:r>
              <a:rPr lang="en-US" dirty="0"/>
              <a:t> philosophy</a:t>
            </a:r>
          </a:p>
          <a:p>
            <a:endParaRPr lang="en-US" dirty="0"/>
          </a:p>
          <a:p>
            <a:r>
              <a:rPr lang="en-US" dirty="0"/>
              <a:t>Less Complex – 2 Completely separate settings groups and it can be commissioned as such</a:t>
            </a:r>
          </a:p>
        </p:txBody>
      </p:sp>
      <p:sp>
        <p:nvSpPr>
          <p:cNvPr id="4" name="Slide Number Placeholder 3">
            <a:extLst>
              <a:ext uri="{FF2B5EF4-FFF2-40B4-BE49-F238E27FC236}">
                <a16:creationId xmlns:a16="http://schemas.microsoft.com/office/drawing/2014/main" id="{4BCD195B-CC45-0FDE-A72E-973D9A7BBF38}"/>
              </a:ext>
            </a:extLst>
          </p:cNvPr>
          <p:cNvSpPr>
            <a:spLocks noGrp="1"/>
          </p:cNvSpPr>
          <p:nvPr>
            <p:ph type="sldNum" sz="quarter" idx="5"/>
          </p:nvPr>
        </p:nvSpPr>
        <p:spPr/>
        <p:txBody>
          <a:bodyPr/>
          <a:lstStyle/>
          <a:p>
            <a:fld id="{2E437B8B-25A7-9F4D-8A9E-A0167EBBF132}" type="slidenum">
              <a:rPr lang="en-US" smtClean="0"/>
              <a:t>16</a:t>
            </a:fld>
            <a:endParaRPr lang="en-US"/>
          </a:p>
        </p:txBody>
      </p:sp>
    </p:spTree>
    <p:extLst>
      <p:ext uri="{BB962C8B-B14F-4D97-AF65-F5344CB8AC3E}">
        <p14:creationId xmlns:p14="http://schemas.microsoft.com/office/powerpoint/2010/main" val="1270728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1A85E-FBAE-7BE0-20A7-215A5A893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6E60B-DE75-C7A2-6ABA-01F7A4696CD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07BAA95-DFF1-74D0-1691-25C35D2A4E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D4A84C-244B-36B3-74B8-F6E220C0DE2E}"/>
              </a:ext>
            </a:extLst>
          </p:cNvPr>
          <p:cNvSpPr>
            <a:spLocks noGrp="1"/>
          </p:cNvSpPr>
          <p:nvPr>
            <p:ph type="sldNum" sz="quarter" idx="5"/>
          </p:nvPr>
        </p:nvSpPr>
        <p:spPr/>
        <p:txBody>
          <a:bodyPr/>
          <a:lstStyle/>
          <a:p>
            <a:fld id="{2E437B8B-25A7-9F4D-8A9E-A0167EBBF132}" type="slidenum">
              <a:rPr lang="en-US" smtClean="0"/>
              <a:t>17</a:t>
            </a:fld>
            <a:endParaRPr lang="en-US"/>
          </a:p>
        </p:txBody>
      </p:sp>
    </p:spTree>
    <p:extLst>
      <p:ext uri="{BB962C8B-B14F-4D97-AF65-F5344CB8AC3E}">
        <p14:creationId xmlns:p14="http://schemas.microsoft.com/office/powerpoint/2010/main" val="2429633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466B7-230A-6C2A-7057-A988029D8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19AA3-9AC2-DD72-C3DD-8B7D75998C4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33943C4-1196-F5A8-DBB2-0F2E0FB07C20}"/>
              </a:ext>
            </a:extLst>
          </p:cNvPr>
          <p:cNvSpPr>
            <a:spLocks noGrp="1"/>
          </p:cNvSpPr>
          <p:nvPr>
            <p:ph type="body" idx="1"/>
          </p:nvPr>
        </p:nvSpPr>
        <p:spPr/>
        <p:txBody>
          <a:bodyPr/>
          <a:lstStyle/>
          <a:p>
            <a:r>
              <a:rPr lang="en-US" dirty="0"/>
              <a:t>Example how quick and minimal code is</a:t>
            </a:r>
          </a:p>
          <a:p>
            <a:endParaRPr lang="en-US" dirty="0"/>
          </a:p>
          <a:p>
            <a:r>
              <a:rPr lang="en-US" dirty="0"/>
              <a:t>The complete code – less than 40 lines</a:t>
            </a:r>
          </a:p>
          <a:p>
            <a:endParaRPr lang="en-US" dirty="0"/>
          </a:p>
          <a:p>
            <a:r>
              <a:rPr lang="en-US" dirty="0"/>
              <a:t>Various methods like </a:t>
            </a:r>
          </a:p>
          <a:p>
            <a:pPr marL="171450" indent="-171450">
              <a:buFont typeface="Arial" panose="020B0604020202020204" pitchFamily="34" charset="0"/>
              <a:buChar char="•"/>
            </a:pPr>
            <a:r>
              <a:rPr lang="en-US" dirty="0"/>
              <a:t>function blocks</a:t>
            </a:r>
          </a:p>
          <a:p>
            <a:pPr marL="171450" indent="-171450">
              <a:buFont typeface="Arial" panose="020B0604020202020204" pitchFamily="34" charset="0"/>
              <a:buChar char="•"/>
            </a:pPr>
            <a:r>
              <a:rPr lang="en-US" dirty="0"/>
              <a:t>Ladder logic</a:t>
            </a:r>
          </a:p>
          <a:p>
            <a:pPr marL="171450" indent="-171450">
              <a:buFont typeface="Arial" panose="020B0604020202020204" pitchFamily="34" charset="0"/>
              <a:buChar char="•"/>
            </a:pPr>
            <a:r>
              <a:rPr lang="en-US" dirty="0"/>
              <a:t>Structured text </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433AD71-C58D-F01E-A830-424845FB51EE}"/>
              </a:ext>
            </a:extLst>
          </p:cNvPr>
          <p:cNvSpPr>
            <a:spLocks noGrp="1"/>
          </p:cNvSpPr>
          <p:nvPr>
            <p:ph type="sldNum" sz="quarter" idx="5"/>
          </p:nvPr>
        </p:nvSpPr>
        <p:spPr/>
        <p:txBody>
          <a:bodyPr/>
          <a:lstStyle/>
          <a:p>
            <a:fld id="{2E437B8B-25A7-9F4D-8A9E-A0167EBBF132}" type="slidenum">
              <a:rPr lang="en-US" smtClean="0"/>
              <a:t>18</a:t>
            </a:fld>
            <a:endParaRPr lang="en-US"/>
          </a:p>
        </p:txBody>
      </p:sp>
    </p:spTree>
    <p:extLst>
      <p:ext uri="{BB962C8B-B14F-4D97-AF65-F5344CB8AC3E}">
        <p14:creationId xmlns:p14="http://schemas.microsoft.com/office/powerpoint/2010/main" val="1605372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8350-1B22-BB4C-8686-78788D433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6B7BA9-EE55-EAED-83CB-45AA80EF095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E983399-D014-ADDE-4C69-C4AA1E96BCCF}"/>
              </a:ext>
            </a:extLst>
          </p:cNvPr>
          <p:cNvSpPr>
            <a:spLocks noGrp="1"/>
          </p:cNvSpPr>
          <p:nvPr>
            <p:ph type="body" idx="1"/>
          </p:nvPr>
        </p:nvSpPr>
        <p:spPr/>
        <p:txBody>
          <a:bodyPr/>
          <a:lstStyle/>
          <a:p>
            <a:endParaRPr lang="en-US" dirty="0"/>
          </a:p>
          <a:p>
            <a:r>
              <a:rPr lang="en-US" dirty="0"/>
              <a:t>Before the network condition or state is checked, the following conditions must be met</a:t>
            </a:r>
          </a:p>
          <a:p>
            <a:endParaRPr lang="en-US" dirty="0"/>
          </a:p>
          <a:p>
            <a:r>
              <a:rPr lang="en-US" dirty="0"/>
              <a:t>Explain conditions and fail safes behind logic</a:t>
            </a:r>
          </a:p>
          <a:p>
            <a:endParaRPr lang="en-US" dirty="0"/>
          </a:p>
          <a:p>
            <a:r>
              <a:rPr lang="en-US" dirty="0"/>
              <a:t>I opted for a 10 minute timer to allow for switching operations to be executed and completed – because it is rural. </a:t>
            </a:r>
          </a:p>
        </p:txBody>
      </p:sp>
      <p:sp>
        <p:nvSpPr>
          <p:cNvPr id="4" name="Slide Number Placeholder 3">
            <a:extLst>
              <a:ext uri="{FF2B5EF4-FFF2-40B4-BE49-F238E27FC236}">
                <a16:creationId xmlns:a16="http://schemas.microsoft.com/office/drawing/2014/main" id="{83BDC099-F83B-8471-62D0-78ED6D9F2BC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437B8B-25A7-9F4D-8A9E-A0167EBBF1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79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9BE5E-4539-5F47-ADBD-30F66EADA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B9E53-2147-0563-6D74-B28FE2446CE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5B76E7E-9585-09F5-65BA-5783E504E7FC}"/>
              </a:ext>
            </a:extLst>
          </p:cNvPr>
          <p:cNvSpPr>
            <a:spLocks noGrp="1"/>
          </p:cNvSpPr>
          <p:nvPr>
            <p:ph type="body" idx="1"/>
          </p:nvPr>
        </p:nvSpPr>
        <p:spPr/>
        <p:txBody>
          <a:bodyPr/>
          <a:lstStyle/>
          <a:p>
            <a:r>
              <a:rPr lang="en-US" dirty="0"/>
              <a:t>It is all about digitizing substations</a:t>
            </a:r>
          </a:p>
        </p:txBody>
      </p:sp>
      <p:sp>
        <p:nvSpPr>
          <p:cNvPr id="4" name="Slide Number Placeholder 3">
            <a:extLst>
              <a:ext uri="{FF2B5EF4-FFF2-40B4-BE49-F238E27FC236}">
                <a16:creationId xmlns:a16="http://schemas.microsoft.com/office/drawing/2014/main" id="{40D0C0D7-182D-D020-851D-3A3BB487B04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437B8B-25A7-9F4D-8A9E-A0167EBBF1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928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5C0F2-433F-DB78-58A2-89A9A39B3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1CC94-2E09-893F-FE6F-4AED5D5DB88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40D309D-7483-A448-18B4-38BE9C6A2A94}"/>
              </a:ext>
            </a:extLst>
          </p:cNvPr>
          <p:cNvSpPr>
            <a:spLocks noGrp="1"/>
          </p:cNvSpPr>
          <p:nvPr>
            <p:ph type="body" idx="1"/>
          </p:nvPr>
        </p:nvSpPr>
        <p:spPr/>
        <p:txBody>
          <a:bodyPr/>
          <a:lstStyle/>
          <a:p>
            <a:r>
              <a:rPr lang="en-US" dirty="0"/>
              <a:t>Mains fail is the obvious reason</a:t>
            </a:r>
          </a:p>
          <a:p>
            <a:endParaRPr lang="en-US" dirty="0"/>
          </a:p>
          <a:p>
            <a:r>
              <a:rPr lang="en-US" dirty="0"/>
              <a:t>But, the loss of a phase voltage, be it a jumper, VT Fuse or voltage missing on the panel</a:t>
            </a:r>
          </a:p>
        </p:txBody>
      </p:sp>
      <p:sp>
        <p:nvSpPr>
          <p:cNvPr id="4" name="Slide Number Placeholder 3">
            <a:extLst>
              <a:ext uri="{FF2B5EF4-FFF2-40B4-BE49-F238E27FC236}">
                <a16:creationId xmlns:a16="http://schemas.microsoft.com/office/drawing/2014/main" id="{22E41BAD-E4DA-A7D0-0F86-E5A32FACDDFA}"/>
              </a:ext>
            </a:extLst>
          </p:cNvPr>
          <p:cNvSpPr>
            <a:spLocks noGrp="1"/>
          </p:cNvSpPr>
          <p:nvPr>
            <p:ph type="sldNum" sz="quarter" idx="5"/>
          </p:nvPr>
        </p:nvSpPr>
        <p:spPr/>
        <p:txBody>
          <a:bodyPr/>
          <a:lstStyle/>
          <a:p>
            <a:fld id="{2E437B8B-25A7-9F4D-8A9E-A0167EBBF132}" type="slidenum">
              <a:rPr lang="en-US" smtClean="0"/>
              <a:t>20</a:t>
            </a:fld>
            <a:endParaRPr lang="en-US"/>
          </a:p>
        </p:txBody>
      </p:sp>
    </p:spTree>
    <p:extLst>
      <p:ext uri="{BB962C8B-B14F-4D97-AF65-F5344CB8AC3E}">
        <p14:creationId xmlns:p14="http://schemas.microsoft.com/office/powerpoint/2010/main" val="3822335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0D4EA-C665-52B0-84B5-14D907E04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16714-28A6-7E64-F1FF-8B4505898BD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19A1904-AC7B-C2D3-90E5-AC8F5292AA65}"/>
              </a:ext>
            </a:extLst>
          </p:cNvPr>
          <p:cNvSpPr>
            <a:spLocks noGrp="1"/>
          </p:cNvSpPr>
          <p:nvPr>
            <p:ph type="body" idx="1"/>
          </p:nvPr>
        </p:nvSpPr>
        <p:spPr/>
        <p:txBody>
          <a:bodyPr/>
          <a:lstStyle/>
          <a:p>
            <a:r>
              <a:rPr lang="en-US" dirty="0"/>
              <a:t>Phasor shows a definite rotation </a:t>
            </a:r>
          </a:p>
          <a:p>
            <a:endParaRPr lang="en-US" dirty="0"/>
          </a:p>
          <a:p>
            <a:r>
              <a:rPr lang="en-US" dirty="0"/>
              <a:t>No negative sequence voltage component present</a:t>
            </a:r>
          </a:p>
        </p:txBody>
      </p:sp>
      <p:sp>
        <p:nvSpPr>
          <p:cNvPr id="4" name="Slide Number Placeholder 3">
            <a:extLst>
              <a:ext uri="{FF2B5EF4-FFF2-40B4-BE49-F238E27FC236}">
                <a16:creationId xmlns:a16="http://schemas.microsoft.com/office/drawing/2014/main" id="{EC552F91-9B24-76F4-58F0-EAC919CDA17D}"/>
              </a:ext>
            </a:extLst>
          </p:cNvPr>
          <p:cNvSpPr>
            <a:spLocks noGrp="1"/>
          </p:cNvSpPr>
          <p:nvPr>
            <p:ph type="sldNum" sz="quarter" idx="5"/>
          </p:nvPr>
        </p:nvSpPr>
        <p:spPr/>
        <p:txBody>
          <a:bodyPr/>
          <a:lstStyle/>
          <a:p>
            <a:fld id="{2E437B8B-25A7-9F4D-8A9E-A0167EBBF132}" type="slidenum">
              <a:rPr lang="en-US" smtClean="0"/>
              <a:t>21</a:t>
            </a:fld>
            <a:endParaRPr lang="en-US"/>
          </a:p>
        </p:txBody>
      </p:sp>
    </p:spTree>
    <p:extLst>
      <p:ext uri="{BB962C8B-B14F-4D97-AF65-F5344CB8AC3E}">
        <p14:creationId xmlns:p14="http://schemas.microsoft.com/office/powerpoint/2010/main" val="1879117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7B412-7F6F-AEFC-E71F-962BE435D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4CFD8-28FE-31D9-5200-A3B7A2F4693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EDC7292-C75F-C90F-3D96-D9F56D194A9C}"/>
              </a:ext>
            </a:extLst>
          </p:cNvPr>
          <p:cNvSpPr>
            <a:spLocks noGrp="1"/>
          </p:cNvSpPr>
          <p:nvPr>
            <p:ph type="body" idx="1"/>
          </p:nvPr>
        </p:nvSpPr>
        <p:spPr/>
        <p:txBody>
          <a:bodyPr/>
          <a:lstStyle/>
          <a:p>
            <a:r>
              <a:rPr lang="en-US" dirty="0"/>
              <a:t>2 Phases 180 deg – so no definite phase rotation</a:t>
            </a:r>
          </a:p>
          <a:p>
            <a:endParaRPr lang="en-US" dirty="0"/>
          </a:p>
          <a:p>
            <a:r>
              <a:rPr lang="en-US" dirty="0"/>
              <a:t>Large V2 - Negative sequence voltage component</a:t>
            </a:r>
          </a:p>
          <a:p>
            <a:endParaRPr lang="en-US" dirty="0"/>
          </a:p>
          <a:p>
            <a:r>
              <a:rPr lang="en-US" dirty="0"/>
              <a:t>This is why we check for LOP and not only Mains Fail</a:t>
            </a:r>
          </a:p>
        </p:txBody>
      </p:sp>
      <p:sp>
        <p:nvSpPr>
          <p:cNvPr id="4" name="Slide Number Placeholder 3">
            <a:extLst>
              <a:ext uri="{FF2B5EF4-FFF2-40B4-BE49-F238E27FC236}">
                <a16:creationId xmlns:a16="http://schemas.microsoft.com/office/drawing/2014/main" id="{403EFD19-C6F4-E594-655E-AC6DEA1F5FB0}"/>
              </a:ext>
            </a:extLst>
          </p:cNvPr>
          <p:cNvSpPr>
            <a:spLocks noGrp="1"/>
          </p:cNvSpPr>
          <p:nvPr>
            <p:ph type="sldNum" sz="quarter" idx="5"/>
          </p:nvPr>
        </p:nvSpPr>
        <p:spPr/>
        <p:txBody>
          <a:bodyPr/>
          <a:lstStyle/>
          <a:p>
            <a:fld id="{2E437B8B-25A7-9F4D-8A9E-A0167EBBF132}" type="slidenum">
              <a:rPr lang="en-US" smtClean="0"/>
              <a:t>22</a:t>
            </a:fld>
            <a:endParaRPr lang="en-US"/>
          </a:p>
        </p:txBody>
      </p:sp>
    </p:spTree>
    <p:extLst>
      <p:ext uri="{BB962C8B-B14F-4D97-AF65-F5344CB8AC3E}">
        <p14:creationId xmlns:p14="http://schemas.microsoft.com/office/powerpoint/2010/main" val="1097145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2752D-025B-C4C8-6A79-F9271D558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76C80-F945-3FA2-38CF-112378E427E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489551D-F884-A656-9CCF-463EAA3260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Automatic Reclosing Coordination</a:t>
            </a:r>
            <a:br>
              <a:rPr lang="en-GB" dirty="0"/>
            </a:br>
            <a:r>
              <a:rPr lang="en-GB" dirty="0"/>
              <a:t>Modifies relay logic to prevent reclosing into permanent faults or during unstable system conditions.  Such as SOTF</a:t>
            </a:r>
          </a:p>
          <a:p>
            <a:endParaRPr lang="en-US" dirty="0"/>
          </a:p>
          <a:p>
            <a:r>
              <a:rPr lang="en-GB" b="1" dirty="0"/>
              <a:t>Cold Load Pickup</a:t>
            </a:r>
            <a:br>
              <a:rPr lang="en-GB" dirty="0"/>
            </a:br>
            <a:r>
              <a:rPr lang="en-GB" dirty="0"/>
              <a:t>Adjusts protection settings to accommodate high inrush currents when loads are restored after outages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Distributed Energy Resource (DER) Integration</a:t>
            </a:r>
            <a:br>
              <a:rPr lang="en-GB" dirty="0"/>
            </a:br>
            <a:r>
              <a:rPr lang="en-GB" dirty="0"/>
              <a:t>Adapts to variable fault contributions from solar, wind, and inverter-based sources, which challenge traditional protection schemes. </a:t>
            </a:r>
          </a:p>
          <a:p>
            <a:r>
              <a:rPr lang="en-GB" dirty="0"/>
              <a:t> </a:t>
            </a:r>
            <a:endParaRPr lang="en-US" dirty="0"/>
          </a:p>
        </p:txBody>
      </p:sp>
      <p:sp>
        <p:nvSpPr>
          <p:cNvPr id="4" name="Slide Number Placeholder 3">
            <a:extLst>
              <a:ext uri="{FF2B5EF4-FFF2-40B4-BE49-F238E27FC236}">
                <a16:creationId xmlns:a16="http://schemas.microsoft.com/office/drawing/2014/main" id="{8A216F64-E128-684C-0CB4-AA08B341051C}"/>
              </a:ext>
            </a:extLst>
          </p:cNvPr>
          <p:cNvSpPr>
            <a:spLocks noGrp="1"/>
          </p:cNvSpPr>
          <p:nvPr>
            <p:ph type="sldNum" sz="quarter" idx="5"/>
          </p:nvPr>
        </p:nvSpPr>
        <p:spPr/>
        <p:txBody>
          <a:bodyPr/>
          <a:lstStyle/>
          <a:p>
            <a:fld id="{2E437B8B-25A7-9F4D-8A9E-A0167EBBF132}" type="slidenum">
              <a:rPr lang="en-US" smtClean="0"/>
              <a:t>23</a:t>
            </a:fld>
            <a:endParaRPr lang="en-US"/>
          </a:p>
        </p:txBody>
      </p:sp>
    </p:spTree>
    <p:extLst>
      <p:ext uri="{BB962C8B-B14F-4D97-AF65-F5344CB8AC3E}">
        <p14:creationId xmlns:p14="http://schemas.microsoft.com/office/powerpoint/2010/main" val="3259064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DE922-0177-5D66-1DA9-A143F2843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371C1-0AFC-B242-24F2-690D577D3DB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0A24AD8-EF75-27A8-8D15-A287450D86B1}"/>
              </a:ext>
            </a:extLst>
          </p:cNvPr>
          <p:cNvSpPr>
            <a:spLocks noGrp="1"/>
          </p:cNvSpPr>
          <p:nvPr>
            <p:ph type="body" idx="1"/>
          </p:nvPr>
        </p:nvSpPr>
        <p:spPr/>
        <p:txBody>
          <a:bodyPr/>
          <a:lstStyle/>
          <a:p>
            <a:r>
              <a:rPr lang="en-US" dirty="0"/>
              <a:t>By using existing equipment</a:t>
            </a:r>
          </a:p>
          <a:p>
            <a:r>
              <a:rPr lang="en-US" dirty="0"/>
              <a:t>And applying some innovative thinking</a:t>
            </a:r>
          </a:p>
          <a:p>
            <a:endParaRPr lang="en-US" dirty="0"/>
          </a:p>
          <a:p>
            <a:r>
              <a:rPr lang="en-US" dirty="0"/>
              <a:t>And ultimately improve service delivery </a:t>
            </a:r>
          </a:p>
        </p:txBody>
      </p:sp>
      <p:sp>
        <p:nvSpPr>
          <p:cNvPr id="4" name="Slide Number Placeholder 3">
            <a:extLst>
              <a:ext uri="{FF2B5EF4-FFF2-40B4-BE49-F238E27FC236}">
                <a16:creationId xmlns:a16="http://schemas.microsoft.com/office/drawing/2014/main" id="{7D74793B-5739-D984-5FE3-79F58110DDA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437B8B-25A7-9F4D-8A9E-A0167EBBF1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478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37B8B-25A7-9F4D-8A9E-A0167EBBF132}" type="slidenum">
              <a:rPr lang="en-US" smtClean="0"/>
              <a:t>25</a:t>
            </a:fld>
            <a:endParaRPr lang="en-US"/>
          </a:p>
        </p:txBody>
      </p:sp>
    </p:spTree>
    <p:extLst>
      <p:ext uri="{BB962C8B-B14F-4D97-AF65-F5344CB8AC3E}">
        <p14:creationId xmlns:p14="http://schemas.microsoft.com/office/powerpoint/2010/main" val="147969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Using the built in functionality and features I thought of adding value  to my power system</a:t>
            </a:r>
          </a:p>
        </p:txBody>
      </p:sp>
      <p:sp>
        <p:nvSpPr>
          <p:cNvPr id="4" name="Slide Number Placeholder 3"/>
          <p:cNvSpPr>
            <a:spLocks noGrp="1"/>
          </p:cNvSpPr>
          <p:nvPr>
            <p:ph type="sldNum" sz="quarter" idx="5"/>
          </p:nvPr>
        </p:nvSpPr>
        <p:spPr/>
        <p:txBody>
          <a:bodyPr/>
          <a:lstStyle/>
          <a:p>
            <a:fld id="{2E437B8B-25A7-9F4D-8A9E-A0167EBBF132}" type="slidenum">
              <a:rPr lang="en-US" smtClean="0"/>
              <a:t>3</a:t>
            </a:fld>
            <a:endParaRPr lang="en-US"/>
          </a:p>
        </p:txBody>
      </p:sp>
    </p:spTree>
    <p:extLst>
      <p:ext uri="{BB962C8B-B14F-4D97-AF65-F5344CB8AC3E}">
        <p14:creationId xmlns:p14="http://schemas.microsoft.com/office/powerpoint/2010/main" val="403949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CF731-0B98-50DC-36A1-B8A63B559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30172-717C-0874-A80D-9DE0FC278F5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30D459B-CB3A-A060-3824-20D3F149D5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10965D-017E-1CCC-1E87-1EF1223D9EFF}"/>
              </a:ext>
            </a:extLst>
          </p:cNvPr>
          <p:cNvSpPr>
            <a:spLocks noGrp="1"/>
          </p:cNvSpPr>
          <p:nvPr>
            <p:ph type="sldNum" sz="quarter" idx="5"/>
          </p:nvPr>
        </p:nvSpPr>
        <p:spPr/>
        <p:txBody>
          <a:bodyPr/>
          <a:lstStyle/>
          <a:p>
            <a:fld id="{2E437B8B-25A7-9F4D-8A9E-A0167EBBF132}" type="slidenum">
              <a:rPr lang="en-US" smtClean="0"/>
              <a:t>4</a:t>
            </a:fld>
            <a:endParaRPr lang="en-US"/>
          </a:p>
        </p:txBody>
      </p:sp>
    </p:spTree>
    <p:extLst>
      <p:ext uri="{BB962C8B-B14F-4D97-AF65-F5344CB8AC3E}">
        <p14:creationId xmlns:p14="http://schemas.microsoft.com/office/powerpoint/2010/main" val="3982642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241D3-622D-77EE-4E7C-D24E96915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CE9B0-45DA-2773-9673-188A655DCD3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939F237-5277-50CA-59DA-7FDB4C766D53}"/>
              </a:ext>
            </a:extLst>
          </p:cNvPr>
          <p:cNvSpPr>
            <a:spLocks noGrp="1"/>
          </p:cNvSpPr>
          <p:nvPr>
            <p:ph type="body" idx="1"/>
          </p:nvPr>
        </p:nvSpPr>
        <p:spPr/>
        <p:txBody>
          <a:bodyPr/>
          <a:lstStyle/>
          <a:p>
            <a:r>
              <a:rPr lang="en-US" dirty="0"/>
              <a:t>Mention principles – go to the 5 basics principles of power system protection</a:t>
            </a:r>
          </a:p>
          <a:p>
            <a:endParaRPr lang="en-US" dirty="0"/>
          </a:p>
        </p:txBody>
      </p:sp>
      <p:sp>
        <p:nvSpPr>
          <p:cNvPr id="4" name="Slide Number Placeholder 3">
            <a:extLst>
              <a:ext uri="{FF2B5EF4-FFF2-40B4-BE49-F238E27FC236}">
                <a16:creationId xmlns:a16="http://schemas.microsoft.com/office/drawing/2014/main" id="{D7FA84AE-F604-7E18-5F64-99701C7FFF46}"/>
              </a:ext>
            </a:extLst>
          </p:cNvPr>
          <p:cNvSpPr>
            <a:spLocks noGrp="1"/>
          </p:cNvSpPr>
          <p:nvPr>
            <p:ph type="sldNum" sz="quarter" idx="5"/>
          </p:nvPr>
        </p:nvSpPr>
        <p:spPr/>
        <p:txBody>
          <a:bodyPr/>
          <a:lstStyle/>
          <a:p>
            <a:fld id="{2E437B8B-25A7-9F4D-8A9E-A0167EBBF132}" type="slidenum">
              <a:rPr lang="en-US" smtClean="0"/>
              <a:t>5</a:t>
            </a:fld>
            <a:endParaRPr lang="en-US"/>
          </a:p>
        </p:txBody>
      </p:sp>
    </p:spTree>
    <p:extLst>
      <p:ext uri="{BB962C8B-B14F-4D97-AF65-F5344CB8AC3E}">
        <p14:creationId xmlns:p14="http://schemas.microsoft.com/office/powerpoint/2010/main" val="4124016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691C7-74FE-EF41-46DE-ACDDD6B0A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000B58-C363-14D4-9434-93D3B71B732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F68284E-97D5-11F3-1F56-FC2967E7864F}"/>
              </a:ext>
            </a:extLst>
          </p:cNvPr>
          <p:cNvSpPr>
            <a:spLocks noGrp="1"/>
          </p:cNvSpPr>
          <p:nvPr>
            <p:ph type="body" idx="1"/>
          </p:nvPr>
        </p:nvSpPr>
        <p:spPr/>
        <p:txBody>
          <a:bodyPr/>
          <a:lstStyle/>
          <a:p>
            <a:r>
              <a:rPr lang="en-US" dirty="0"/>
              <a:t>We have </a:t>
            </a:r>
            <a:r>
              <a:rPr lang="en-US" dirty="0" err="1"/>
              <a:t>smartgrid</a:t>
            </a:r>
            <a:r>
              <a:rPr lang="en-US" dirty="0"/>
              <a:t> systems available but not using full capabilities</a:t>
            </a:r>
          </a:p>
          <a:p>
            <a:endParaRPr lang="en-US" dirty="0"/>
          </a:p>
          <a:p>
            <a:r>
              <a:rPr lang="en-ZA" dirty="0"/>
              <a:t>it is the effective </a:t>
            </a:r>
            <a:r>
              <a:rPr lang="en-ZA" dirty="0" err="1"/>
              <a:t>coordintion</a:t>
            </a:r>
            <a:r>
              <a:rPr lang="en-ZA" dirty="0"/>
              <a:t> to minimizes unnecessary outages.</a:t>
            </a:r>
            <a:endParaRPr lang="en-US" dirty="0"/>
          </a:p>
        </p:txBody>
      </p:sp>
      <p:sp>
        <p:nvSpPr>
          <p:cNvPr id="4" name="Slide Number Placeholder 3">
            <a:extLst>
              <a:ext uri="{FF2B5EF4-FFF2-40B4-BE49-F238E27FC236}">
                <a16:creationId xmlns:a16="http://schemas.microsoft.com/office/drawing/2014/main" id="{D75E349D-BC51-26AF-0C2C-F7C958AEE222}"/>
              </a:ext>
            </a:extLst>
          </p:cNvPr>
          <p:cNvSpPr>
            <a:spLocks noGrp="1"/>
          </p:cNvSpPr>
          <p:nvPr>
            <p:ph type="sldNum" sz="quarter" idx="5"/>
          </p:nvPr>
        </p:nvSpPr>
        <p:spPr/>
        <p:txBody>
          <a:bodyPr/>
          <a:lstStyle/>
          <a:p>
            <a:fld id="{2E437B8B-25A7-9F4D-8A9E-A0167EBBF132}" type="slidenum">
              <a:rPr lang="en-US" smtClean="0"/>
              <a:t>6</a:t>
            </a:fld>
            <a:endParaRPr lang="en-US"/>
          </a:p>
        </p:txBody>
      </p:sp>
    </p:spTree>
    <p:extLst>
      <p:ext uri="{BB962C8B-B14F-4D97-AF65-F5344CB8AC3E}">
        <p14:creationId xmlns:p14="http://schemas.microsoft.com/office/powerpoint/2010/main" val="552318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000BE-662C-9E84-64BA-5ED4E3E40C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09461-F025-9097-9AE7-DBC49046D0A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D7C260B-F0BF-B0B2-2E6A-2D9CEDEAC707}"/>
              </a:ext>
            </a:extLst>
          </p:cNvPr>
          <p:cNvSpPr>
            <a:spLocks noGrp="1"/>
          </p:cNvSpPr>
          <p:nvPr>
            <p:ph type="body" idx="1"/>
          </p:nvPr>
        </p:nvSpPr>
        <p:spPr/>
        <p:txBody>
          <a:bodyPr/>
          <a:lstStyle/>
          <a:p>
            <a:r>
              <a:rPr lang="en-US" dirty="0"/>
              <a:t>Imagination – that’s </a:t>
            </a:r>
            <a:r>
              <a:rPr lang="en-US" b="1" dirty="0"/>
              <a:t>why</a:t>
            </a:r>
            <a:r>
              <a:rPr lang="en-US" dirty="0"/>
              <a:t> </a:t>
            </a:r>
          </a:p>
        </p:txBody>
      </p:sp>
      <p:sp>
        <p:nvSpPr>
          <p:cNvPr id="4" name="Slide Number Placeholder 3">
            <a:extLst>
              <a:ext uri="{FF2B5EF4-FFF2-40B4-BE49-F238E27FC236}">
                <a16:creationId xmlns:a16="http://schemas.microsoft.com/office/drawing/2014/main" id="{E3EE334D-C0DE-6B4F-D391-5B699BF7927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437B8B-25A7-9F4D-8A9E-A0167EBBF1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175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7BE2D-4089-B83E-F080-1840AA3B6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B7FB5B-1B1A-EE6F-D76A-4FA891DD020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3323CCD-C4FB-7E67-610C-A1581236A5AE}"/>
              </a:ext>
            </a:extLst>
          </p:cNvPr>
          <p:cNvSpPr>
            <a:spLocks noGrp="1"/>
          </p:cNvSpPr>
          <p:nvPr>
            <p:ph type="body" idx="1"/>
          </p:nvPr>
        </p:nvSpPr>
        <p:spPr/>
        <p:txBody>
          <a:bodyPr/>
          <a:lstStyle/>
          <a:p>
            <a:r>
              <a:rPr lang="en-US" dirty="0"/>
              <a:t>A lot of imagination…….</a:t>
            </a:r>
          </a:p>
        </p:txBody>
      </p:sp>
      <p:sp>
        <p:nvSpPr>
          <p:cNvPr id="4" name="Slide Number Placeholder 3">
            <a:extLst>
              <a:ext uri="{FF2B5EF4-FFF2-40B4-BE49-F238E27FC236}">
                <a16:creationId xmlns:a16="http://schemas.microsoft.com/office/drawing/2014/main" id="{D505BD24-A909-E304-1A5F-3D14CD7CB26F}"/>
              </a:ext>
            </a:extLst>
          </p:cNvPr>
          <p:cNvSpPr>
            <a:spLocks noGrp="1"/>
          </p:cNvSpPr>
          <p:nvPr>
            <p:ph type="sldNum" sz="quarter" idx="5"/>
          </p:nvPr>
        </p:nvSpPr>
        <p:spPr/>
        <p:txBody>
          <a:bodyPr/>
          <a:lstStyle/>
          <a:p>
            <a:fld id="{2E437B8B-25A7-9F4D-8A9E-A0167EBBF132}" type="slidenum">
              <a:rPr lang="en-US" smtClean="0"/>
              <a:t>8</a:t>
            </a:fld>
            <a:endParaRPr lang="en-US"/>
          </a:p>
        </p:txBody>
      </p:sp>
    </p:spTree>
    <p:extLst>
      <p:ext uri="{BB962C8B-B14F-4D97-AF65-F5344CB8AC3E}">
        <p14:creationId xmlns:p14="http://schemas.microsoft.com/office/powerpoint/2010/main" val="97340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9F261-8D6E-5BE9-736B-BDD0ED629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AD0A9-A14B-B373-17C1-29A6E175017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58D91E9-DB63-FC86-72CF-5C59731E741D}"/>
              </a:ext>
            </a:extLst>
          </p:cNvPr>
          <p:cNvSpPr>
            <a:spLocks noGrp="1"/>
          </p:cNvSpPr>
          <p:nvPr>
            <p:ph type="body" idx="1"/>
          </p:nvPr>
        </p:nvSpPr>
        <p:spPr/>
        <p:txBody>
          <a:bodyPr/>
          <a:lstStyle/>
          <a:p>
            <a:r>
              <a:rPr lang="en-US" dirty="0"/>
              <a:t>I will now take you through a practical example at </a:t>
            </a:r>
            <a:r>
              <a:rPr lang="en-US" dirty="0" err="1"/>
              <a:t>Hoekwil</a:t>
            </a:r>
            <a:r>
              <a:rPr lang="en-US" dirty="0"/>
              <a:t> substation in the beautiful town of Wilderness</a:t>
            </a:r>
          </a:p>
        </p:txBody>
      </p:sp>
      <p:sp>
        <p:nvSpPr>
          <p:cNvPr id="4" name="Slide Number Placeholder 3">
            <a:extLst>
              <a:ext uri="{FF2B5EF4-FFF2-40B4-BE49-F238E27FC236}">
                <a16:creationId xmlns:a16="http://schemas.microsoft.com/office/drawing/2014/main" id="{8611A097-C102-E2C6-1DB7-1FCD305B0C92}"/>
              </a:ext>
            </a:extLst>
          </p:cNvPr>
          <p:cNvSpPr>
            <a:spLocks noGrp="1"/>
          </p:cNvSpPr>
          <p:nvPr>
            <p:ph type="sldNum" sz="quarter" idx="5"/>
          </p:nvPr>
        </p:nvSpPr>
        <p:spPr/>
        <p:txBody>
          <a:bodyPr/>
          <a:lstStyle/>
          <a:p>
            <a:fld id="{2E437B8B-25A7-9F4D-8A9E-A0167EBBF132}" type="slidenum">
              <a:rPr lang="en-US" smtClean="0"/>
              <a:t>9</a:t>
            </a:fld>
            <a:endParaRPr lang="en-US"/>
          </a:p>
        </p:txBody>
      </p:sp>
    </p:spTree>
    <p:extLst>
      <p:ext uri="{BB962C8B-B14F-4D97-AF65-F5344CB8AC3E}">
        <p14:creationId xmlns:p14="http://schemas.microsoft.com/office/powerpoint/2010/main" val="816290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75329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8972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881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96D7D6-4D7C-DE40-8305-982231895FD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3416721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96D7D6-4D7C-DE40-8305-982231895FD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267166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96D7D6-4D7C-DE40-8305-982231895FD4}"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425314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96D7D6-4D7C-DE40-8305-982231895FD4}"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791567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96D7D6-4D7C-DE40-8305-982231895FD4}"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4074561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96D7D6-4D7C-DE40-8305-982231895FD4}"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268183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96D7D6-4D7C-DE40-8305-982231895FD4}"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401829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83074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10/7/2025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2460095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D6824EB-5FD1-E448-ACE7-86F5B85E80F4}"/>
              </a:ext>
            </a:extLst>
          </p:cNvPr>
          <p:cNvPicPr>
            <a:picLocks noChangeAspect="1"/>
          </p:cNvPicPr>
          <p:nvPr/>
        </p:nvPicPr>
        <p:blipFill>
          <a:blip r:embed="rId3"/>
          <a:srcRect t="145" b="145"/>
          <a:stretch/>
        </p:blipFill>
        <p:spPr>
          <a:xfrm>
            <a:off x="0" y="2864"/>
            <a:ext cx="12192000" cy="6855139"/>
          </a:xfrm>
          <a:prstGeom prst="rect">
            <a:avLst/>
          </a:prstGeom>
        </p:spPr>
      </p:pic>
      <p:sp>
        <p:nvSpPr>
          <p:cNvPr id="16" name="Rectangle 15">
            <a:extLst>
              <a:ext uri="{FF2B5EF4-FFF2-40B4-BE49-F238E27FC236}">
                <a16:creationId xmlns:a16="http://schemas.microsoft.com/office/drawing/2014/main" id="{D1652B66-0535-6140-AC7C-8A70F5C05CFC}"/>
              </a:ext>
            </a:extLst>
          </p:cNvPr>
          <p:cNvSpPr/>
          <p:nvPr/>
        </p:nvSpPr>
        <p:spPr>
          <a:xfrm>
            <a:off x="1524000" y="2321786"/>
            <a:ext cx="9144000" cy="1005873"/>
          </a:xfrm>
          <a:prstGeom prst="rect">
            <a:avLst/>
          </a:prstGeom>
          <a:solidFill>
            <a:schemeClr val="bg1">
              <a:alpha val="764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369423-4749-FA40-9148-41BAAD5B3B73}"/>
              </a:ext>
            </a:extLst>
          </p:cNvPr>
          <p:cNvSpPr/>
          <p:nvPr/>
        </p:nvSpPr>
        <p:spPr>
          <a:xfrm>
            <a:off x="2044068" y="2132400"/>
            <a:ext cx="8103869" cy="1061829"/>
          </a:xfrm>
          <a:prstGeom prst="rect">
            <a:avLst/>
          </a:prstGeom>
        </p:spPr>
        <p:txBody>
          <a:bodyPr wrap="square">
            <a:spAutoFit/>
          </a:bodyPr>
          <a:lstStyle/>
          <a:p>
            <a:pPr algn="ctr"/>
            <a:r>
              <a:rPr lang="en-US" sz="2100" dirty="0">
                <a:solidFill>
                  <a:srgbClr val="13313A"/>
                </a:solidFill>
                <a:latin typeface="Georgia" panose="02040502050405020303" pitchFamily="18" charset="0"/>
              </a:rPr>
              <a:t> </a:t>
            </a:r>
            <a:endParaRPr lang="en-US" sz="2100" i="1" dirty="0">
              <a:solidFill>
                <a:srgbClr val="13313A"/>
              </a:solidFill>
              <a:latin typeface="Georgia" panose="02040502050405020303" pitchFamily="18" charset="0"/>
            </a:endParaRPr>
          </a:p>
          <a:p>
            <a:pPr algn="ctr">
              <a:spcBef>
                <a:spcPct val="0"/>
              </a:spcBef>
              <a:buFont typeface="Arial" panose="020B0604020202020204" pitchFamily="34" charset="0"/>
              <a:buNone/>
            </a:pPr>
            <a:r>
              <a:rPr lang="en-ZA" altLang="en-US" sz="2100" b="1" dirty="0">
                <a:latin typeface="Arial" panose="020B0604020202020204" pitchFamily="34" charset="0"/>
                <a:cs typeface="Arial" panose="020B0604020202020204" pitchFamily="34" charset="0"/>
              </a:rPr>
              <a:t>Smart Grid Innovations: Real-time adaptive protection for evolving networks</a:t>
            </a:r>
          </a:p>
        </p:txBody>
      </p:sp>
      <p:sp>
        <p:nvSpPr>
          <p:cNvPr id="17" name="TextBox 16">
            <a:extLst>
              <a:ext uri="{FF2B5EF4-FFF2-40B4-BE49-F238E27FC236}">
                <a16:creationId xmlns:a16="http://schemas.microsoft.com/office/drawing/2014/main" id="{A02E626A-4E65-DE4C-BE69-16CBB2D97DA0}"/>
              </a:ext>
            </a:extLst>
          </p:cNvPr>
          <p:cNvSpPr txBox="1"/>
          <p:nvPr/>
        </p:nvSpPr>
        <p:spPr>
          <a:xfrm>
            <a:off x="2741929" y="4869382"/>
            <a:ext cx="6708140" cy="1287532"/>
          </a:xfrm>
          <a:prstGeom prst="rect">
            <a:avLst/>
          </a:prstGeom>
          <a:noFill/>
        </p:spPr>
        <p:txBody>
          <a:bodyPr wrap="square" rtlCol="0">
            <a:spAutoFit/>
          </a:bodyPr>
          <a:lstStyle/>
          <a:p>
            <a:pPr algn="ctr">
              <a:lnSpc>
                <a:spcPct val="150000"/>
              </a:lnSpc>
            </a:pPr>
            <a:r>
              <a:rPr lang="en-ZA" altLang="en-US" b="1" dirty="0">
                <a:solidFill>
                  <a:schemeClr val="bg1"/>
                </a:solidFill>
                <a:latin typeface="Arial" panose="020B0604020202020204" pitchFamily="34" charset="0"/>
                <a:cs typeface="Arial" panose="020B0604020202020204" pitchFamily="34" charset="0"/>
              </a:rPr>
              <a:t>Presented by Kobus Wilken</a:t>
            </a:r>
          </a:p>
          <a:p>
            <a:pPr algn="ctr">
              <a:lnSpc>
                <a:spcPct val="150000"/>
              </a:lnSpc>
            </a:pPr>
            <a:r>
              <a:rPr lang="en-ZA" altLang="en-US" b="1" dirty="0">
                <a:solidFill>
                  <a:schemeClr val="bg1"/>
                </a:solidFill>
                <a:latin typeface="Arial" panose="020B0604020202020204" pitchFamily="34" charset="0"/>
                <a:cs typeface="Arial" panose="020B0604020202020204" pitchFamily="34" charset="0"/>
              </a:rPr>
              <a:t>Deputy Director: Specialized Services and Control</a:t>
            </a:r>
          </a:p>
          <a:p>
            <a:pPr algn="ctr">
              <a:lnSpc>
                <a:spcPct val="150000"/>
              </a:lnSpc>
            </a:pPr>
            <a:r>
              <a:rPr lang="en-ZA" altLang="en-US" b="1" dirty="0">
                <a:solidFill>
                  <a:schemeClr val="bg1"/>
                </a:solidFill>
                <a:latin typeface="Arial" panose="020B0604020202020204" pitchFamily="34" charset="0"/>
                <a:cs typeface="Arial" panose="020B0604020202020204" pitchFamily="34" charset="0"/>
              </a:rPr>
              <a:t>George Municipality</a:t>
            </a:r>
          </a:p>
        </p:txBody>
      </p:sp>
    </p:spTree>
    <p:extLst>
      <p:ext uri="{BB962C8B-B14F-4D97-AF65-F5344CB8AC3E}">
        <p14:creationId xmlns:p14="http://schemas.microsoft.com/office/powerpoint/2010/main" val="2398887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E210359D-AFBD-D39B-1F22-FD0C126E3C0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F8CE535-32F6-69AD-A79E-C7A3CFA5E48A}"/>
              </a:ext>
            </a:extLst>
          </p:cNvPr>
          <p:cNvPicPr>
            <a:picLocks noChangeAspect="1"/>
          </p:cNvPicPr>
          <p:nvPr/>
        </p:nvPicPr>
        <p:blipFill>
          <a:blip r:embed="rId4"/>
          <a:srcRect t="7539" b="7539"/>
          <a:stretch/>
        </p:blipFill>
        <p:spPr>
          <a:xfrm>
            <a:off x="1489645" y="5342021"/>
            <a:ext cx="9156900" cy="1541664"/>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9E28F1F0-2B56-6C83-A036-5872110D47B5}"/>
              </a:ext>
            </a:extLst>
          </p:cNvPr>
          <p:cNvPicPr>
            <a:picLocks noChangeAspect="1"/>
          </p:cNvPicPr>
          <p:nvPr/>
        </p:nvPicPr>
        <p:blipFill>
          <a:blip r:embed="rId5"/>
          <a:stretch>
            <a:fillRect/>
          </a:stretch>
        </p:blipFill>
        <p:spPr>
          <a:xfrm>
            <a:off x="1451546" y="-18065"/>
            <a:ext cx="9252155" cy="6883685"/>
          </a:xfrm>
          <a:prstGeom prst="rect">
            <a:avLst/>
          </a:prstGeom>
        </p:spPr>
      </p:pic>
      <p:sp>
        <p:nvSpPr>
          <p:cNvPr id="9" name="Arrow: Up 8">
            <a:extLst>
              <a:ext uri="{FF2B5EF4-FFF2-40B4-BE49-F238E27FC236}">
                <a16:creationId xmlns:a16="http://schemas.microsoft.com/office/drawing/2014/main" id="{D1219789-60C2-4B5C-71C2-49D8BC3D598A}"/>
              </a:ext>
            </a:extLst>
          </p:cNvPr>
          <p:cNvSpPr/>
          <p:nvPr/>
        </p:nvSpPr>
        <p:spPr>
          <a:xfrm>
            <a:off x="5175384" y="3899007"/>
            <a:ext cx="147888" cy="57912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500494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845A3406-BECF-477A-1A22-D1E9CAC34F3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6B3995D-52F0-3DE6-07B7-6F035D1F8C47}"/>
              </a:ext>
            </a:extLst>
          </p:cNvPr>
          <p:cNvPicPr>
            <a:picLocks noChangeAspect="1"/>
          </p:cNvPicPr>
          <p:nvPr/>
        </p:nvPicPr>
        <p:blipFill>
          <a:blip r:embed="rId4"/>
          <a:srcRect t="7539" b="7539"/>
          <a:stretch/>
        </p:blipFill>
        <p:spPr>
          <a:xfrm>
            <a:off x="1489645" y="5342021"/>
            <a:ext cx="9156900" cy="1541664"/>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7BC41564-6123-420F-AA17-39B95AAA103C}"/>
              </a:ext>
            </a:extLst>
          </p:cNvPr>
          <p:cNvPicPr>
            <a:picLocks noChangeAspect="1"/>
          </p:cNvPicPr>
          <p:nvPr/>
        </p:nvPicPr>
        <p:blipFill>
          <a:blip r:embed="rId5"/>
          <a:stretch>
            <a:fillRect/>
          </a:stretch>
        </p:blipFill>
        <p:spPr>
          <a:xfrm>
            <a:off x="1451546" y="-18065"/>
            <a:ext cx="9252155" cy="6883685"/>
          </a:xfrm>
          <a:prstGeom prst="rect">
            <a:avLst/>
          </a:prstGeom>
        </p:spPr>
      </p:pic>
      <p:sp>
        <p:nvSpPr>
          <p:cNvPr id="9" name="Arrow: Up 8">
            <a:extLst>
              <a:ext uri="{FF2B5EF4-FFF2-40B4-BE49-F238E27FC236}">
                <a16:creationId xmlns:a16="http://schemas.microsoft.com/office/drawing/2014/main" id="{BC0EF332-B486-EC57-D942-657A053BA615}"/>
              </a:ext>
            </a:extLst>
          </p:cNvPr>
          <p:cNvSpPr/>
          <p:nvPr/>
        </p:nvSpPr>
        <p:spPr>
          <a:xfrm>
            <a:off x="7037638" y="3899007"/>
            <a:ext cx="147888" cy="57912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62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DDB6587B-E0EE-078A-3976-406FC3DFAB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494A16-BA02-4321-E84B-77D517BF7529}"/>
              </a:ext>
            </a:extLst>
          </p:cNvPr>
          <p:cNvPicPr>
            <a:picLocks noChangeAspect="1"/>
          </p:cNvPicPr>
          <p:nvPr/>
        </p:nvPicPr>
        <p:blipFill>
          <a:blip r:embed="rId4"/>
          <a:stretch>
            <a:fillRect/>
          </a:stretch>
        </p:blipFill>
        <p:spPr>
          <a:xfrm>
            <a:off x="4105966" y="991891"/>
            <a:ext cx="3781953" cy="695422"/>
          </a:xfrm>
          <a:prstGeom prst="rect">
            <a:avLst/>
          </a:prstGeom>
        </p:spPr>
      </p:pic>
      <p:pic>
        <p:nvPicPr>
          <p:cNvPr id="9" name="Picture 8">
            <a:extLst>
              <a:ext uri="{FF2B5EF4-FFF2-40B4-BE49-F238E27FC236}">
                <a16:creationId xmlns:a16="http://schemas.microsoft.com/office/drawing/2014/main" id="{10CA0296-4043-4169-12D0-3A107AEA7323}"/>
              </a:ext>
            </a:extLst>
          </p:cNvPr>
          <p:cNvPicPr>
            <a:picLocks noChangeAspect="1"/>
          </p:cNvPicPr>
          <p:nvPr/>
        </p:nvPicPr>
        <p:blipFill>
          <a:blip r:embed="rId5"/>
          <a:stretch>
            <a:fillRect/>
          </a:stretch>
        </p:blipFill>
        <p:spPr>
          <a:xfrm>
            <a:off x="1788403" y="3223974"/>
            <a:ext cx="3412901" cy="913554"/>
          </a:xfrm>
          <a:prstGeom prst="rect">
            <a:avLst/>
          </a:prstGeom>
        </p:spPr>
      </p:pic>
      <p:pic>
        <p:nvPicPr>
          <p:cNvPr id="11" name="Picture 10">
            <a:extLst>
              <a:ext uri="{FF2B5EF4-FFF2-40B4-BE49-F238E27FC236}">
                <a16:creationId xmlns:a16="http://schemas.microsoft.com/office/drawing/2014/main" id="{0C26351D-1841-C1F9-0373-47458D9B346E}"/>
              </a:ext>
            </a:extLst>
          </p:cNvPr>
          <p:cNvPicPr>
            <a:picLocks noChangeAspect="1"/>
          </p:cNvPicPr>
          <p:nvPr/>
        </p:nvPicPr>
        <p:blipFill>
          <a:blip r:embed="rId5"/>
          <a:stretch>
            <a:fillRect/>
          </a:stretch>
        </p:blipFill>
        <p:spPr>
          <a:xfrm>
            <a:off x="6644641" y="3223974"/>
            <a:ext cx="3412901" cy="913554"/>
          </a:xfrm>
          <a:prstGeom prst="rect">
            <a:avLst/>
          </a:prstGeom>
        </p:spPr>
      </p:pic>
      <p:pic>
        <p:nvPicPr>
          <p:cNvPr id="12" name="Picture 11">
            <a:extLst>
              <a:ext uri="{FF2B5EF4-FFF2-40B4-BE49-F238E27FC236}">
                <a16:creationId xmlns:a16="http://schemas.microsoft.com/office/drawing/2014/main" id="{C6C72BDE-77D7-3148-AB32-4DAAD17CF56C}"/>
              </a:ext>
            </a:extLst>
          </p:cNvPr>
          <p:cNvPicPr>
            <a:picLocks noChangeAspect="1"/>
          </p:cNvPicPr>
          <p:nvPr/>
        </p:nvPicPr>
        <p:blipFill>
          <a:blip r:embed="rId5"/>
          <a:stretch>
            <a:fillRect/>
          </a:stretch>
        </p:blipFill>
        <p:spPr>
          <a:xfrm>
            <a:off x="1788403" y="4376173"/>
            <a:ext cx="3412901" cy="913554"/>
          </a:xfrm>
          <a:prstGeom prst="rect">
            <a:avLst/>
          </a:prstGeom>
        </p:spPr>
      </p:pic>
      <p:pic>
        <p:nvPicPr>
          <p:cNvPr id="13" name="Picture 12">
            <a:extLst>
              <a:ext uri="{FF2B5EF4-FFF2-40B4-BE49-F238E27FC236}">
                <a16:creationId xmlns:a16="http://schemas.microsoft.com/office/drawing/2014/main" id="{7502F3AC-9436-AAAC-30DE-302807D04B1F}"/>
              </a:ext>
            </a:extLst>
          </p:cNvPr>
          <p:cNvPicPr>
            <a:picLocks noChangeAspect="1"/>
          </p:cNvPicPr>
          <p:nvPr/>
        </p:nvPicPr>
        <p:blipFill>
          <a:blip r:embed="rId5"/>
          <a:stretch>
            <a:fillRect/>
          </a:stretch>
        </p:blipFill>
        <p:spPr>
          <a:xfrm>
            <a:off x="6644640" y="4376173"/>
            <a:ext cx="3412901" cy="913554"/>
          </a:xfrm>
          <a:prstGeom prst="rect">
            <a:avLst/>
          </a:prstGeom>
        </p:spPr>
      </p:pic>
      <p:cxnSp>
        <p:nvCxnSpPr>
          <p:cNvPr id="15" name="Connector: Elbow 14">
            <a:extLst>
              <a:ext uri="{FF2B5EF4-FFF2-40B4-BE49-F238E27FC236}">
                <a16:creationId xmlns:a16="http://schemas.microsoft.com/office/drawing/2014/main" id="{71732F84-686E-5440-2BEC-12427693E824}"/>
              </a:ext>
            </a:extLst>
          </p:cNvPr>
          <p:cNvCxnSpPr>
            <a:cxnSpLocks/>
            <a:stCxn id="4" idx="2"/>
          </p:cNvCxnSpPr>
          <p:nvPr/>
        </p:nvCxnSpPr>
        <p:spPr>
          <a:xfrm rot="16200000" flipH="1">
            <a:off x="4536306" y="3147947"/>
            <a:ext cx="3408948" cy="487680"/>
          </a:xfrm>
          <a:prstGeom prst="bentConnector3">
            <a:avLst>
              <a:gd name="adj1" fmla="val 10029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3E119D30-CC2D-674F-5609-BA50F9650988}"/>
              </a:ext>
            </a:extLst>
          </p:cNvPr>
          <p:cNvCxnSpPr>
            <a:cxnSpLocks/>
          </p:cNvCxnSpPr>
          <p:nvPr/>
        </p:nvCxnSpPr>
        <p:spPr>
          <a:xfrm rot="16200000" flipH="1">
            <a:off x="5314816" y="2545968"/>
            <a:ext cx="2044968" cy="327660"/>
          </a:xfrm>
          <a:prstGeom prst="bentConnector3">
            <a:avLst>
              <a:gd name="adj1" fmla="val 10030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1F7AAD62-65F6-7E2C-E1FF-C96171B1CDB1}"/>
              </a:ext>
            </a:extLst>
          </p:cNvPr>
          <p:cNvCxnSpPr>
            <a:cxnSpLocks/>
          </p:cNvCxnSpPr>
          <p:nvPr/>
        </p:nvCxnSpPr>
        <p:spPr>
          <a:xfrm rot="5400000">
            <a:off x="3869559" y="3128897"/>
            <a:ext cx="3408949" cy="525780"/>
          </a:xfrm>
          <a:prstGeom prst="bentConnector3">
            <a:avLst>
              <a:gd name="adj1" fmla="val 10010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1651C1F6-7349-2ADE-D1E7-9DB5C27C2F4D}"/>
              </a:ext>
            </a:extLst>
          </p:cNvPr>
          <p:cNvCxnSpPr>
            <a:cxnSpLocks/>
          </p:cNvCxnSpPr>
          <p:nvPr/>
        </p:nvCxnSpPr>
        <p:spPr>
          <a:xfrm rot="5400000">
            <a:off x="4468366" y="2549144"/>
            <a:ext cx="2044967" cy="321308"/>
          </a:xfrm>
          <a:prstGeom prst="bentConnector3">
            <a:avLst>
              <a:gd name="adj1" fmla="val 10026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25E998D4-D17E-E542-4B3C-A7ED89198C0E}"/>
              </a:ext>
            </a:extLst>
          </p:cNvPr>
          <p:cNvCxnSpPr/>
          <p:nvPr/>
        </p:nvCxnSpPr>
        <p:spPr>
          <a:xfrm>
            <a:off x="8239539" y="1307797"/>
            <a:ext cx="1143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712A4A9-188D-2269-E98A-D8AC9A189C7B}"/>
              </a:ext>
            </a:extLst>
          </p:cNvPr>
          <p:cNvSpPr txBox="1"/>
          <p:nvPr/>
        </p:nvSpPr>
        <p:spPr>
          <a:xfrm>
            <a:off x="2370530" y="2915410"/>
            <a:ext cx="2471831" cy="369332"/>
          </a:xfrm>
          <a:prstGeom prst="rect">
            <a:avLst/>
          </a:prstGeom>
          <a:noFill/>
        </p:spPr>
        <p:txBody>
          <a:bodyPr wrap="none" rtlCol="0">
            <a:spAutoFit/>
          </a:bodyPr>
          <a:lstStyle/>
          <a:p>
            <a:r>
              <a:rPr lang="en-ZA" b="1" dirty="0"/>
              <a:t>Feeder Protection Relay</a:t>
            </a:r>
          </a:p>
        </p:txBody>
      </p:sp>
      <p:sp>
        <p:nvSpPr>
          <p:cNvPr id="6" name="TextBox 5">
            <a:extLst>
              <a:ext uri="{FF2B5EF4-FFF2-40B4-BE49-F238E27FC236}">
                <a16:creationId xmlns:a16="http://schemas.microsoft.com/office/drawing/2014/main" id="{C564EAF9-5326-12B5-198F-30DDBB767246}"/>
              </a:ext>
            </a:extLst>
          </p:cNvPr>
          <p:cNvSpPr txBox="1"/>
          <p:nvPr/>
        </p:nvSpPr>
        <p:spPr>
          <a:xfrm>
            <a:off x="7349643" y="2915410"/>
            <a:ext cx="2471831" cy="369332"/>
          </a:xfrm>
          <a:prstGeom prst="rect">
            <a:avLst/>
          </a:prstGeom>
          <a:noFill/>
        </p:spPr>
        <p:txBody>
          <a:bodyPr wrap="none" rtlCol="0">
            <a:spAutoFit/>
          </a:bodyPr>
          <a:lstStyle/>
          <a:p>
            <a:r>
              <a:rPr lang="en-ZA" b="1" dirty="0">
                <a:solidFill>
                  <a:srgbClr val="13313A"/>
                </a:solidFill>
              </a:rPr>
              <a:t>Feeder Protection Relay</a:t>
            </a:r>
          </a:p>
        </p:txBody>
      </p:sp>
      <p:sp>
        <p:nvSpPr>
          <p:cNvPr id="8" name="TextBox 7">
            <a:extLst>
              <a:ext uri="{FF2B5EF4-FFF2-40B4-BE49-F238E27FC236}">
                <a16:creationId xmlns:a16="http://schemas.microsoft.com/office/drawing/2014/main" id="{35C8F472-11C3-6885-28AC-C42668C9144A}"/>
              </a:ext>
            </a:extLst>
          </p:cNvPr>
          <p:cNvSpPr txBox="1"/>
          <p:nvPr/>
        </p:nvSpPr>
        <p:spPr>
          <a:xfrm>
            <a:off x="7349642" y="5301485"/>
            <a:ext cx="2471831" cy="369332"/>
          </a:xfrm>
          <a:prstGeom prst="rect">
            <a:avLst/>
          </a:prstGeom>
          <a:noFill/>
        </p:spPr>
        <p:txBody>
          <a:bodyPr wrap="none" rtlCol="0">
            <a:spAutoFit/>
          </a:bodyPr>
          <a:lstStyle/>
          <a:p>
            <a:r>
              <a:rPr lang="en-ZA" b="1" dirty="0"/>
              <a:t>Feeder Protection Relay</a:t>
            </a:r>
          </a:p>
        </p:txBody>
      </p:sp>
      <p:sp>
        <p:nvSpPr>
          <p:cNvPr id="10" name="TextBox 9">
            <a:extLst>
              <a:ext uri="{FF2B5EF4-FFF2-40B4-BE49-F238E27FC236}">
                <a16:creationId xmlns:a16="http://schemas.microsoft.com/office/drawing/2014/main" id="{E3FC19F2-8E63-FF98-0B91-3DBA17B16634}"/>
              </a:ext>
            </a:extLst>
          </p:cNvPr>
          <p:cNvSpPr txBox="1"/>
          <p:nvPr/>
        </p:nvSpPr>
        <p:spPr>
          <a:xfrm>
            <a:off x="2370529" y="5301485"/>
            <a:ext cx="2471831" cy="369332"/>
          </a:xfrm>
          <a:prstGeom prst="rect">
            <a:avLst/>
          </a:prstGeom>
          <a:noFill/>
        </p:spPr>
        <p:txBody>
          <a:bodyPr wrap="none" rtlCol="0">
            <a:spAutoFit/>
          </a:bodyPr>
          <a:lstStyle/>
          <a:p>
            <a:r>
              <a:rPr lang="en-ZA" b="1" dirty="0">
                <a:solidFill>
                  <a:srgbClr val="13313A"/>
                </a:solidFill>
              </a:rPr>
              <a:t>Feeder Protection Relay</a:t>
            </a:r>
          </a:p>
        </p:txBody>
      </p:sp>
      <p:pic>
        <p:nvPicPr>
          <p:cNvPr id="16" name="Graphic 15" descr="Computer outline">
            <a:extLst>
              <a:ext uri="{FF2B5EF4-FFF2-40B4-BE49-F238E27FC236}">
                <a16:creationId xmlns:a16="http://schemas.microsoft.com/office/drawing/2014/main" id="{1452534C-056A-C858-D436-1FBA346184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44050" y="914875"/>
            <a:ext cx="914400" cy="914400"/>
          </a:xfrm>
          <a:prstGeom prst="rect">
            <a:avLst/>
          </a:prstGeom>
        </p:spPr>
      </p:pic>
      <p:sp>
        <p:nvSpPr>
          <p:cNvPr id="17" name="TextBox 16">
            <a:extLst>
              <a:ext uri="{FF2B5EF4-FFF2-40B4-BE49-F238E27FC236}">
                <a16:creationId xmlns:a16="http://schemas.microsoft.com/office/drawing/2014/main" id="{3103C043-0731-F83B-F886-013D6081FF8A}"/>
              </a:ext>
            </a:extLst>
          </p:cNvPr>
          <p:cNvSpPr txBox="1"/>
          <p:nvPr/>
        </p:nvSpPr>
        <p:spPr>
          <a:xfrm>
            <a:off x="9010285" y="1645112"/>
            <a:ext cx="1981933" cy="646331"/>
          </a:xfrm>
          <a:prstGeom prst="rect">
            <a:avLst/>
          </a:prstGeom>
          <a:noFill/>
        </p:spPr>
        <p:txBody>
          <a:bodyPr wrap="square" rtlCol="0">
            <a:spAutoFit/>
          </a:bodyPr>
          <a:lstStyle/>
          <a:p>
            <a:pPr algn="ctr"/>
            <a:r>
              <a:rPr lang="en-ZA" b="1" dirty="0"/>
              <a:t>SCADA</a:t>
            </a:r>
          </a:p>
          <a:p>
            <a:pPr algn="ctr"/>
            <a:r>
              <a:rPr lang="en-ZA" b="1" dirty="0"/>
              <a:t>Network Control</a:t>
            </a:r>
          </a:p>
        </p:txBody>
      </p:sp>
      <p:sp>
        <p:nvSpPr>
          <p:cNvPr id="18" name="TextBox 17">
            <a:extLst>
              <a:ext uri="{FF2B5EF4-FFF2-40B4-BE49-F238E27FC236}">
                <a16:creationId xmlns:a16="http://schemas.microsoft.com/office/drawing/2014/main" id="{CD716733-95BE-F62F-F749-EF830FC352F4}"/>
              </a:ext>
            </a:extLst>
          </p:cNvPr>
          <p:cNvSpPr txBox="1"/>
          <p:nvPr/>
        </p:nvSpPr>
        <p:spPr>
          <a:xfrm>
            <a:off x="4515439" y="144467"/>
            <a:ext cx="3161122" cy="523220"/>
          </a:xfrm>
          <a:prstGeom prst="rect">
            <a:avLst/>
          </a:prstGeom>
          <a:noFill/>
        </p:spPr>
        <p:txBody>
          <a:bodyPr wrap="none" rtlCol="0">
            <a:spAutoFit/>
          </a:bodyPr>
          <a:lstStyle/>
          <a:p>
            <a:r>
              <a:rPr lang="en-ZA" sz="2800" b="1" dirty="0"/>
              <a:t>Substation Gateway</a:t>
            </a:r>
          </a:p>
        </p:txBody>
      </p:sp>
      <p:sp>
        <p:nvSpPr>
          <p:cNvPr id="2" name="TextBox 1">
            <a:extLst>
              <a:ext uri="{FF2B5EF4-FFF2-40B4-BE49-F238E27FC236}">
                <a16:creationId xmlns:a16="http://schemas.microsoft.com/office/drawing/2014/main" id="{1BB585F1-A7DF-604A-EA46-5539B417F6C4}"/>
              </a:ext>
            </a:extLst>
          </p:cNvPr>
          <p:cNvSpPr txBox="1"/>
          <p:nvPr/>
        </p:nvSpPr>
        <p:spPr>
          <a:xfrm>
            <a:off x="7725018" y="929190"/>
            <a:ext cx="1981933" cy="369332"/>
          </a:xfrm>
          <a:prstGeom prst="rect">
            <a:avLst/>
          </a:prstGeom>
          <a:noFill/>
        </p:spPr>
        <p:txBody>
          <a:bodyPr wrap="square" rtlCol="0">
            <a:spAutoFit/>
          </a:bodyPr>
          <a:lstStyle/>
          <a:p>
            <a:pPr algn="ctr"/>
            <a:r>
              <a:rPr lang="en-ZA" b="1" dirty="0">
                <a:solidFill>
                  <a:srgbClr val="13313A"/>
                </a:solidFill>
              </a:rPr>
              <a:t>DNP over APN</a:t>
            </a:r>
          </a:p>
        </p:txBody>
      </p:sp>
    </p:spTree>
    <p:extLst>
      <p:ext uri="{BB962C8B-B14F-4D97-AF65-F5344CB8AC3E}">
        <p14:creationId xmlns:p14="http://schemas.microsoft.com/office/powerpoint/2010/main" val="3089492646"/>
      </p:ext>
    </p:extLst>
  </p:cSld>
  <p:clrMapOvr>
    <a:masterClrMapping/>
  </p:clrMapOvr>
  <p:transition spd="slow">
    <p:cover dir="d"/>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21FBF708-CB4C-1CCE-DA2C-7F20604017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E60AC8-997C-F00F-3CF0-2648D5899CB9}"/>
              </a:ext>
            </a:extLst>
          </p:cNvPr>
          <p:cNvSpPr txBox="1"/>
          <p:nvPr/>
        </p:nvSpPr>
        <p:spPr>
          <a:xfrm>
            <a:off x="2473894" y="206539"/>
            <a:ext cx="7502013" cy="60631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sng"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Functionality of Gateway</a:t>
            </a:r>
          </a:p>
          <a:p>
            <a:pPr marR="0" lvl="0" algn="l" defTabSz="4572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endParaRPr>
          </a:p>
          <a:p>
            <a:pPr marL="800100" lvl="1" indent="-342900">
              <a:buBlip>
                <a:blip r:embed="rId4">
                  <a:extLst>
                    <a:ext uri="{96DAC541-7B7A-43D3-8B79-37D633B846F1}">
                      <asvg:svgBlip xmlns:asvg="http://schemas.microsoft.com/office/drawing/2016/SVG/main" r:embed="rId5"/>
                    </a:ext>
                  </a:extLst>
                </a:blip>
              </a:buBlip>
            </a:pPr>
            <a:r>
              <a:rPr kumimoji="0" lang="en-US" sz="2000" b="1"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  </a:t>
            </a:r>
            <a:r>
              <a:rPr kumimoji="0" lang="en-US"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Monitoring</a:t>
            </a:r>
          </a:p>
          <a:p>
            <a:pPr marL="800100" lvl="1" indent="-342900">
              <a:buBlip>
                <a:blip r:embed="rId4">
                  <a:extLst>
                    <a:ext uri="{96DAC541-7B7A-43D3-8B79-37D633B846F1}">
                      <asvg:svgBlip xmlns:asvg="http://schemas.microsoft.com/office/drawing/2016/SVG/main" r:embed="rId5"/>
                    </a:ext>
                  </a:extLst>
                </a:blip>
              </a:buBlip>
            </a:pPr>
            <a:endParaRPr kumimoji="0" lang="en-US"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endParaRPr>
          </a:p>
          <a:p>
            <a:pPr marL="914400" lvl="1" indent="-457200">
              <a:buBlip>
                <a:blip r:embed="rId4">
                  <a:extLst>
                    <a:ext uri="{96DAC541-7B7A-43D3-8B79-37D633B846F1}">
                      <asvg:svgBlip xmlns:asvg="http://schemas.microsoft.com/office/drawing/2016/SVG/main" r:embed="rId5"/>
                    </a:ext>
                  </a:extLst>
                </a:blip>
              </a:buBlip>
            </a:pPr>
            <a:r>
              <a:rPr kumimoji="0" lang="en-US"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Control</a:t>
            </a:r>
          </a:p>
          <a:p>
            <a:pPr marL="800100" lvl="1" indent="-342900">
              <a:buBlip>
                <a:blip r:embed="rId4">
                  <a:extLst>
                    <a:ext uri="{96DAC541-7B7A-43D3-8B79-37D633B846F1}">
                      <asvg:svgBlip xmlns:asvg="http://schemas.microsoft.com/office/drawing/2016/SVG/main" r:embed="rId5"/>
                    </a:ext>
                  </a:extLst>
                </a:blip>
              </a:buBlip>
            </a:pPr>
            <a:endParaRPr kumimoji="0" lang="en-US"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endParaRPr>
          </a:p>
          <a:p>
            <a:pPr marL="914400" lvl="1" indent="-457200">
              <a:buBlip>
                <a:blip r:embed="rId4">
                  <a:extLst>
                    <a:ext uri="{96DAC541-7B7A-43D3-8B79-37D633B846F1}">
                      <asvg:svgBlip xmlns:asvg="http://schemas.microsoft.com/office/drawing/2016/SVG/main" r:embed="rId5"/>
                    </a:ext>
                  </a:extLst>
                </a:blip>
              </a:buBlip>
            </a:pPr>
            <a:r>
              <a:rPr lang="en-US" sz="2400" dirty="0">
                <a:solidFill>
                  <a:srgbClr val="13313A"/>
                </a:solidFill>
                <a:latin typeface="Arial" panose="020B0604020202020204" pitchFamily="34" charset="0"/>
                <a:cs typeface="Arial" panose="020B0604020202020204" pitchFamily="34" charset="0"/>
              </a:rPr>
              <a:t>Latest Event and Fault Current</a:t>
            </a:r>
          </a:p>
          <a:p>
            <a:pPr marL="800100" lvl="1" indent="-342900">
              <a:buBlip>
                <a:blip r:embed="rId4">
                  <a:extLst>
                    <a:ext uri="{96DAC541-7B7A-43D3-8B79-37D633B846F1}">
                      <asvg:svgBlip xmlns:asvg="http://schemas.microsoft.com/office/drawing/2016/SVG/main" r:embed="rId5"/>
                    </a:ext>
                  </a:extLst>
                </a:blip>
              </a:buBlip>
            </a:pPr>
            <a:endParaRPr lang="en-US" sz="2400" dirty="0">
              <a:solidFill>
                <a:srgbClr val="13313A"/>
              </a:solidFill>
              <a:latin typeface="Arial" panose="020B0604020202020204" pitchFamily="34" charset="0"/>
              <a:cs typeface="Arial" panose="020B0604020202020204" pitchFamily="34" charset="0"/>
            </a:endParaRPr>
          </a:p>
          <a:p>
            <a:pPr marL="914400" lvl="1" indent="-457200">
              <a:buBlip>
                <a:blip r:embed="rId4">
                  <a:extLst>
                    <a:ext uri="{96DAC541-7B7A-43D3-8B79-37D633B846F1}">
                      <asvg:svgBlip xmlns:asvg="http://schemas.microsoft.com/office/drawing/2016/SVG/main" r:embed="rId5"/>
                    </a:ext>
                  </a:extLst>
                </a:blip>
              </a:buBlip>
            </a:pPr>
            <a:r>
              <a:rPr kumimoji="0" lang="en-US"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Engineering Access to individual protection relays</a:t>
            </a:r>
          </a:p>
          <a:p>
            <a:pPr marL="914400" lvl="1" indent="-457200">
              <a:buBlip>
                <a:blip r:embed="rId4">
                  <a:extLst>
                    <a:ext uri="{96DAC541-7B7A-43D3-8B79-37D633B846F1}">
                      <asvg:svgBlip xmlns:asvg="http://schemas.microsoft.com/office/drawing/2016/SVG/main" r:embed="rId5"/>
                    </a:ext>
                  </a:extLst>
                </a:blip>
              </a:buBlip>
            </a:pPr>
            <a:r>
              <a:rPr lang="en-US" sz="2400" noProof="0" dirty="0" err="1">
                <a:solidFill>
                  <a:srgbClr val="13313A"/>
                </a:solidFill>
                <a:latin typeface="Arial" panose="020B0604020202020204" pitchFamily="34" charset="0"/>
                <a:cs typeface="Arial" panose="020B0604020202020204" pitchFamily="34" charset="0"/>
              </a:rPr>
              <a:t>Synchrowave</a:t>
            </a:r>
            <a:r>
              <a:rPr lang="en-US" sz="2400" noProof="0" dirty="0">
                <a:solidFill>
                  <a:srgbClr val="13313A"/>
                </a:solidFill>
                <a:latin typeface="Arial" panose="020B0604020202020204" pitchFamily="34" charset="0"/>
                <a:cs typeface="Arial" panose="020B0604020202020204" pitchFamily="34" charset="0"/>
              </a:rPr>
              <a:t> Phasors</a:t>
            </a:r>
            <a:endParaRPr kumimoji="0" lang="en-US" sz="2400" i="0" u="none" strike="noStrike" kern="1200" cap="none" spc="0" normalizeH="0" baseline="0" noProof="0" dirty="0">
              <a:ln>
                <a:noFill/>
              </a:ln>
              <a:solidFill>
                <a:srgbClr val="13313A"/>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sz="32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ight Brace 2">
            <a:extLst>
              <a:ext uri="{FF2B5EF4-FFF2-40B4-BE49-F238E27FC236}">
                <a16:creationId xmlns:a16="http://schemas.microsoft.com/office/drawing/2014/main" id="{5858BE3B-8C1F-3230-A950-5547FFE06523}"/>
              </a:ext>
            </a:extLst>
          </p:cNvPr>
          <p:cNvSpPr/>
          <p:nvPr/>
        </p:nvSpPr>
        <p:spPr>
          <a:xfrm>
            <a:off x="7605132" y="1449659"/>
            <a:ext cx="691376" cy="197934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pic>
        <p:nvPicPr>
          <p:cNvPr id="6" name="Picture 5" descr="A computer screen with a diagram&#10;&#10;AI-generated content may be incorrect.">
            <a:extLst>
              <a:ext uri="{FF2B5EF4-FFF2-40B4-BE49-F238E27FC236}">
                <a16:creationId xmlns:a16="http://schemas.microsoft.com/office/drawing/2014/main" id="{38295402-2B7E-823B-6864-3DBF6E235C5C}"/>
              </a:ext>
            </a:extLst>
          </p:cNvPr>
          <p:cNvPicPr>
            <a:picLocks noChangeAspect="1"/>
          </p:cNvPicPr>
          <p:nvPr/>
        </p:nvPicPr>
        <p:blipFill>
          <a:blip r:embed="rId6"/>
          <a:stretch>
            <a:fillRect/>
          </a:stretch>
        </p:blipFill>
        <p:spPr>
          <a:xfrm>
            <a:off x="8398256" y="1771185"/>
            <a:ext cx="1336288" cy="1336288"/>
          </a:xfrm>
          <a:prstGeom prst="rect">
            <a:avLst/>
          </a:prstGeom>
        </p:spPr>
      </p:pic>
    </p:spTree>
    <p:extLst>
      <p:ext uri="{BB962C8B-B14F-4D97-AF65-F5344CB8AC3E}">
        <p14:creationId xmlns:p14="http://schemas.microsoft.com/office/powerpoint/2010/main" val="92202202"/>
      </p:ext>
    </p:extLst>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 calcmode="lin" valueType="num">
                                      <p:cBhvr>
                                        <p:cTn id="1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16" dur="500"/>
                                        <p:tgtEl>
                                          <p:spTgt spid="2">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 calcmode="lin" valueType="num">
                                      <p:cBhvr>
                                        <p:cTn id="21"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23" dur="500"/>
                                        <p:tgtEl>
                                          <p:spTgt spid="2">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 calcmode="lin" valueType="num">
                                      <p:cBhvr>
                                        <p:cTn id="36"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37"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38" dur="500"/>
                                        <p:tgtEl>
                                          <p:spTgt spid="2">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 calcmode="lin" valueType="num">
                                      <p:cBhvr>
                                        <p:cTn id="43"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45"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FA549972-EEEB-19D6-38CD-FBA57BD80DD2}"/>
            </a:ext>
          </a:extLst>
        </p:cNvPr>
        <p:cNvGrpSpPr/>
        <p:nvPr/>
      </p:nvGrpSpPr>
      <p:grpSpPr>
        <a:xfrm>
          <a:off x="0" y="0"/>
          <a:ext cx="0" cy="0"/>
          <a:chOff x="0" y="0"/>
          <a:chExt cx="0" cy="0"/>
        </a:xfrm>
      </p:grpSpPr>
      <p:pic>
        <p:nvPicPr>
          <p:cNvPr id="3" name="Picture 2" descr="A close-up of a panel&#10;&#10;AI-generated content may be incorrect.">
            <a:extLst>
              <a:ext uri="{FF2B5EF4-FFF2-40B4-BE49-F238E27FC236}">
                <a16:creationId xmlns:a16="http://schemas.microsoft.com/office/drawing/2014/main" id="{35009EFE-DFF4-5264-E10E-5EED840CF290}"/>
              </a:ext>
            </a:extLst>
          </p:cNvPr>
          <p:cNvPicPr>
            <a:picLocks noChangeAspect="1"/>
          </p:cNvPicPr>
          <p:nvPr/>
        </p:nvPicPr>
        <p:blipFill>
          <a:blip r:embed="rId4"/>
          <a:stretch>
            <a:fillRect/>
          </a:stretch>
        </p:blipFill>
        <p:spPr>
          <a:xfrm>
            <a:off x="40589" y="1393901"/>
            <a:ext cx="12162326" cy="3512635"/>
          </a:xfrm>
          <a:prstGeom prst="rect">
            <a:avLst/>
          </a:prstGeom>
          <a:solidFill>
            <a:schemeClr val="bg1"/>
          </a:solidFill>
        </p:spPr>
      </p:pic>
      <p:sp>
        <p:nvSpPr>
          <p:cNvPr id="2" name="Rectangle: Rounded Corners 1">
            <a:extLst>
              <a:ext uri="{FF2B5EF4-FFF2-40B4-BE49-F238E27FC236}">
                <a16:creationId xmlns:a16="http://schemas.microsoft.com/office/drawing/2014/main" id="{9AFFD9D8-6F95-257A-91CA-2FDDF4506944}"/>
              </a:ext>
            </a:extLst>
          </p:cNvPr>
          <p:cNvSpPr/>
          <p:nvPr/>
        </p:nvSpPr>
        <p:spPr>
          <a:xfrm>
            <a:off x="8780402" y="2642839"/>
            <a:ext cx="2013978" cy="421669"/>
          </a:xfrm>
          <a:prstGeom prst="roundRect">
            <a:avLst>
              <a:gd name="adj" fmla="val 0"/>
            </a:avLst>
          </a:prstGeom>
          <a:noFill/>
          <a:ln w="28575">
            <a:solidFill>
              <a:srgbClr val="FF0000"/>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871634331"/>
      </p:ext>
    </p:extLst>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4CFA7263-D5AA-635B-FE3B-F323FF8AEF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CF40D0-D3B4-0560-54FC-68583ACFA2AF}"/>
              </a:ext>
            </a:extLst>
          </p:cNvPr>
          <p:cNvSpPr txBox="1"/>
          <p:nvPr/>
        </p:nvSpPr>
        <p:spPr>
          <a:xfrm>
            <a:off x="2228567" y="206539"/>
            <a:ext cx="7502013" cy="6247864"/>
          </a:xfrm>
          <a:prstGeom prst="rect">
            <a:avLst/>
          </a:prstGeom>
          <a:noFill/>
        </p:spPr>
        <p:txBody>
          <a:bodyPr wrap="square" rtlCol="0">
            <a:spAutoFit/>
          </a:bodyPr>
          <a:lstStyle/>
          <a:p>
            <a:pPr algn="ctr"/>
            <a:r>
              <a:rPr lang="en-US" sz="2800" b="1" u="sng" dirty="0">
                <a:solidFill>
                  <a:srgbClr val="13313A"/>
                </a:solidFill>
                <a:latin typeface="Arial" panose="020B0604020202020204" pitchFamily="34" charset="0"/>
                <a:cs typeface="Arial" panose="020B0604020202020204" pitchFamily="34" charset="0"/>
              </a:rPr>
              <a:t>Methods</a:t>
            </a:r>
          </a:p>
          <a:p>
            <a:pPr algn="ctr"/>
            <a:endParaRPr lang="en-US" sz="2800" b="1" dirty="0">
              <a:solidFill>
                <a:srgbClr val="13313A"/>
              </a:solidFill>
              <a:latin typeface="Arial" panose="020B0604020202020204" pitchFamily="34" charset="0"/>
              <a:cs typeface="Arial" panose="020B0604020202020204" pitchFamily="34" charset="0"/>
            </a:endParaRPr>
          </a:p>
          <a:p>
            <a:pPr algn="ctr"/>
            <a:endParaRPr lang="en-US" sz="2800" b="1" dirty="0">
              <a:solidFill>
                <a:srgbClr val="13313A"/>
              </a:solidFill>
              <a:latin typeface="Arial" panose="020B0604020202020204" pitchFamily="34" charset="0"/>
              <a:cs typeface="Arial" panose="020B0604020202020204" pitchFamily="34" charset="0"/>
            </a:endParaRPr>
          </a:p>
          <a:p>
            <a:endParaRPr lang="en-US" sz="2000" b="1" dirty="0">
              <a:solidFill>
                <a:srgbClr val="13313A"/>
              </a:solidFill>
              <a:latin typeface="Arial" panose="020B0604020202020204" pitchFamily="34" charset="0"/>
              <a:cs typeface="Arial" panose="020B0604020202020204" pitchFamily="34" charset="0"/>
            </a:endParaRPr>
          </a:p>
          <a:p>
            <a:pPr marL="514350" indent="-514350">
              <a:buBlip>
                <a:blip r:embed="rId4">
                  <a:extLst>
                    <a:ext uri="{96DAC541-7B7A-43D3-8B79-37D633B846F1}">
                      <asvg:svgBlip xmlns:asvg="http://schemas.microsoft.com/office/drawing/2016/SVG/main" r:embed="rId5"/>
                    </a:ext>
                  </a:extLst>
                </a:blip>
              </a:buBlip>
            </a:pPr>
            <a:r>
              <a:rPr lang="en-US" sz="2400" b="1" dirty="0">
                <a:solidFill>
                  <a:srgbClr val="13313A"/>
                </a:solidFill>
                <a:latin typeface="Arial" panose="020B0604020202020204" pitchFamily="34" charset="0"/>
                <a:cs typeface="Arial" panose="020B0604020202020204" pitchFamily="34" charset="0"/>
              </a:rPr>
              <a:t>Torque Control Bits:</a:t>
            </a:r>
          </a:p>
          <a:p>
            <a:r>
              <a:rPr lang="en-US" sz="2400" b="1" dirty="0">
                <a:solidFill>
                  <a:srgbClr val="13313A"/>
                </a:solidFill>
                <a:latin typeface="Arial" panose="020B0604020202020204" pitchFamily="34" charset="0"/>
                <a:cs typeface="Arial" panose="020B0604020202020204" pitchFamily="34" charset="0"/>
              </a:rPr>
              <a:t>	 </a:t>
            </a:r>
            <a:r>
              <a:rPr lang="en-US" sz="2400" dirty="0">
                <a:solidFill>
                  <a:srgbClr val="13313A"/>
                </a:solidFill>
                <a:latin typeface="Arial" panose="020B0604020202020204" pitchFamily="34" charset="0"/>
                <a:cs typeface="Arial" panose="020B0604020202020204" pitchFamily="34" charset="0"/>
              </a:rPr>
              <a:t>Enable/disable relay elements by toggling the 			 torque control bits.</a:t>
            </a:r>
          </a:p>
          <a:p>
            <a:pPr marL="342900" indent="-342900">
              <a:buBlip>
                <a:blip r:embed="rId4">
                  <a:extLst>
                    <a:ext uri="{96DAC541-7B7A-43D3-8B79-37D633B846F1}">
                      <asvg:svgBlip xmlns:asvg="http://schemas.microsoft.com/office/drawing/2016/SVG/main" r:embed="rId5"/>
                    </a:ext>
                  </a:extLst>
                </a:blip>
              </a:buBlip>
            </a:pPr>
            <a:endParaRPr lang="en-US" sz="2400" b="1" dirty="0">
              <a:solidFill>
                <a:srgbClr val="13313A"/>
              </a:solidFill>
              <a:latin typeface="Arial" panose="020B0604020202020204" pitchFamily="34" charset="0"/>
              <a:cs typeface="Arial" panose="020B0604020202020204" pitchFamily="34" charset="0"/>
            </a:endParaRPr>
          </a:p>
          <a:p>
            <a:pPr marL="514350" indent="-514350">
              <a:buBlip>
                <a:blip r:embed="rId4">
                  <a:extLst>
                    <a:ext uri="{96DAC541-7B7A-43D3-8B79-37D633B846F1}">
                      <asvg:svgBlip xmlns:asvg="http://schemas.microsoft.com/office/drawing/2016/SVG/main" r:embed="rId5"/>
                    </a:ext>
                  </a:extLst>
                </a:blip>
              </a:buBlip>
            </a:pPr>
            <a:r>
              <a:rPr lang="en-US" sz="2400" b="1" dirty="0">
                <a:solidFill>
                  <a:srgbClr val="13313A"/>
                </a:solidFill>
                <a:latin typeface="Arial" panose="020B0604020202020204" pitchFamily="34" charset="0"/>
                <a:cs typeface="Arial" panose="020B0604020202020204" pitchFamily="34" charset="0"/>
              </a:rPr>
              <a:t>True Settings Change: </a:t>
            </a:r>
          </a:p>
          <a:p>
            <a:r>
              <a:rPr lang="en-US" sz="2400" b="1" dirty="0">
                <a:solidFill>
                  <a:srgbClr val="13313A"/>
                </a:solidFill>
                <a:latin typeface="Arial" panose="020B0604020202020204" pitchFamily="34" charset="0"/>
                <a:cs typeface="Arial" panose="020B0604020202020204" pitchFamily="34" charset="0"/>
              </a:rPr>
              <a:t>	 </a:t>
            </a:r>
            <a:r>
              <a:rPr lang="en-US" sz="2400" dirty="0">
                <a:solidFill>
                  <a:srgbClr val="13313A"/>
                </a:solidFill>
                <a:latin typeface="Arial" panose="020B0604020202020204" pitchFamily="34" charset="0"/>
                <a:cs typeface="Arial" panose="020B0604020202020204" pitchFamily="34" charset="0"/>
              </a:rPr>
              <a:t>Directly modify relay parameters in set mode.</a:t>
            </a:r>
          </a:p>
          <a:p>
            <a:pPr marL="342900" indent="-342900">
              <a:buBlip>
                <a:blip r:embed="rId4">
                  <a:extLst>
                    <a:ext uri="{96DAC541-7B7A-43D3-8B79-37D633B846F1}">
                      <asvg:svgBlip xmlns:asvg="http://schemas.microsoft.com/office/drawing/2016/SVG/main" r:embed="rId5"/>
                    </a:ext>
                  </a:extLst>
                </a:blip>
              </a:buBlip>
            </a:pPr>
            <a:endParaRPr lang="en-US" sz="2400" b="1" dirty="0">
              <a:solidFill>
                <a:srgbClr val="13313A"/>
              </a:solidFill>
              <a:latin typeface="Arial" panose="020B0604020202020204" pitchFamily="34" charset="0"/>
              <a:cs typeface="Arial" panose="020B0604020202020204" pitchFamily="34" charset="0"/>
            </a:endParaRPr>
          </a:p>
          <a:p>
            <a:pPr marL="514350" indent="-514350">
              <a:buBlip>
                <a:blip r:embed="rId4">
                  <a:extLst>
                    <a:ext uri="{96DAC541-7B7A-43D3-8B79-37D633B846F1}">
                      <asvg:svgBlip xmlns:asvg="http://schemas.microsoft.com/office/drawing/2016/SVG/main" r:embed="rId5"/>
                    </a:ext>
                  </a:extLst>
                </a:blip>
              </a:buBlip>
            </a:pPr>
            <a:r>
              <a:rPr lang="en-US" sz="2400" b="1" dirty="0">
                <a:solidFill>
                  <a:srgbClr val="13313A"/>
                </a:solidFill>
                <a:latin typeface="Arial" panose="020B0604020202020204" pitchFamily="34" charset="0"/>
                <a:cs typeface="Arial" panose="020B0604020202020204" pitchFamily="34" charset="0"/>
              </a:rPr>
              <a:t>Settings Group Change:</a:t>
            </a:r>
          </a:p>
          <a:p>
            <a:r>
              <a:rPr lang="en-US" sz="2400" b="1" dirty="0">
                <a:solidFill>
                  <a:srgbClr val="13313A"/>
                </a:solidFill>
                <a:latin typeface="Arial" panose="020B0604020202020204" pitchFamily="34" charset="0"/>
                <a:cs typeface="Arial" panose="020B0604020202020204" pitchFamily="34" charset="0"/>
              </a:rPr>
              <a:t>	 </a:t>
            </a:r>
            <a:r>
              <a:rPr lang="en-US" sz="2400" dirty="0">
                <a:solidFill>
                  <a:srgbClr val="13313A"/>
                </a:solidFill>
                <a:latin typeface="Arial" panose="020B0604020202020204" pitchFamily="34" charset="0"/>
                <a:cs typeface="Arial" panose="020B0604020202020204" pitchFamily="34" charset="0"/>
              </a:rPr>
              <a:t>Switch between predefined relay profiles / 	 	 	    	 settings groups dynamically</a:t>
            </a:r>
            <a:endParaRPr lang="en-US" sz="3200" dirty="0">
              <a:solidFill>
                <a:srgbClr val="13313A"/>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617581"/>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1000"/>
                                        <p:tgtEl>
                                          <p:spTgt spid="2">
                                            <p:txEl>
                                              <p:pRg st="5" end="5"/>
                                            </p:txEl>
                                          </p:spTgt>
                                        </p:tgtEl>
                                      </p:cBhvr>
                                    </p:animEffect>
                                    <p:anim calcmode="lin" valueType="num">
                                      <p:cBhvr>
                                        <p:cTn id="1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fade">
                                      <p:cBhvr>
                                        <p:cTn id="19" dur="1000"/>
                                        <p:tgtEl>
                                          <p:spTgt spid="2">
                                            <p:txEl>
                                              <p:pRg st="7" end="7"/>
                                            </p:txEl>
                                          </p:spTgt>
                                        </p:tgtEl>
                                      </p:cBhvr>
                                    </p:animEffect>
                                    <p:anim calcmode="lin" valueType="num">
                                      <p:cBhvr>
                                        <p:cTn id="2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1000"/>
                                        <p:tgtEl>
                                          <p:spTgt spid="2">
                                            <p:txEl>
                                              <p:pRg st="8" end="8"/>
                                            </p:txEl>
                                          </p:spTgt>
                                        </p:tgtEl>
                                      </p:cBhvr>
                                    </p:animEffect>
                                    <p:anim calcmode="lin" valueType="num">
                                      <p:cBhvr>
                                        <p:cTn id="2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Effect transition="in" filter="fade">
                                      <p:cBhvr>
                                        <p:cTn id="31" dur="1000"/>
                                        <p:tgtEl>
                                          <p:spTgt spid="2">
                                            <p:txEl>
                                              <p:pRg st="10" end="10"/>
                                            </p:txEl>
                                          </p:spTgt>
                                        </p:tgtEl>
                                      </p:cBhvr>
                                    </p:animEffect>
                                    <p:anim calcmode="lin" valueType="num">
                                      <p:cBhvr>
                                        <p:cTn id="3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11" end="11"/>
                                            </p:txEl>
                                          </p:spTgt>
                                        </p:tgtEl>
                                        <p:attrNameLst>
                                          <p:attrName>style.visibility</p:attrName>
                                        </p:attrNameLst>
                                      </p:cBhvr>
                                      <p:to>
                                        <p:strVal val="visible"/>
                                      </p:to>
                                    </p:set>
                                    <p:animEffect transition="in" filter="fade">
                                      <p:cBhvr>
                                        <p:cTn id="36" dur="1000"/>
                                        <p:tgtEl>
                                          <p:spTgt spid="2">
                                            <p:txEl>
                                              <p:pRg st="11" end="11"/>
                                            </p:txEl>
                                          </p:spTgt>
                                        </p:tgtEl>
                                      </p:cBhvr>
                                    </p:animEffect>
                                    <p:anim calcmode="lin" valueType="num">
                                      <p:cBhvr>
                                        <p:cTn id="37"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48A953F0-2BDB-E45E-A5FA-B107525FD79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883A875-43F4-C5E7-9FC0-8021469C300E}"/>
              </a:ext>
            </a:extLst>
          </p:cNvPr>
          <p:cNvSpPr txBox="1"/>
          <p:nvPr/>
        </p:nvSpPr>
        <p:spPr>
          <a:xfrm>
            <a:off x="2340079" y="206540"/>
            <a:ext cx="7502013" cy="5032147"/>
          </a:xfrm>
          <a:prstGeom prst="rect">
            <a:avLst/>
          </a:prstGeom>
          <a:noFill/>
        </p:spPr>
        <p:txBody>
          <a:bodyPr wrap="square" rtlCol="0">
            <a:spAutoFit/>
          </a:bodyPr>
          <a:lstStyle/>
          <a:p>
            <a:pPr algn="ctr">
              <a:spcAft>
                <a:spcPts val="600"/>
              </a:spcAft>
            </a:pPr>
            <a:r>
              <a:rPr lang="en-US" sz="2800" b="1" dirty="0">
                <a:solidFill>
                  <a:srgbClr val="13313A"/>
                </a:solidFill>
                <a:latin typeface="Arial" panose="020B0604020202020204" pitchFamily="34" charset="0"/>
                <a:cs typeface="Arial" panose="020B0604020202020204" pitchFamily="34" charset="0"/>
              </a:rPr>
              <a:t>Method Used at </a:t>
            </a:r>
            <a:r>
              <a:rPr lang="en-US" sz="2800" b="1" dirty="0" err="1">
                <a:solidFill>
                  <a:srgbClr val="13313A"/>
                </a:solidFill>
                <a:latin typeface="Arial" panose="020B0604020202020204" pitchFamily="34" charset="0"/>
                <a:cs typeface="Arial" panose="020B0604020202020204" pitchFamily="34" charset="0"/>
              </a:rPr>
              <a:t>Hoekwil</a:t>
            </a:r>
            <a:r>
              <a:rPr lang="en-US" sz="2800" b="1" dirty="0">
                <a:solidFill>
                  <a:srgbClr val="13313A"/>
                </a:solidFill>
                <a:latin typeface="Arial" panose="020B0604020202020204" pitchFamily="34" charset="0"/>
                <a:cs typeface="Arial" panose="020B0604020202020204" pitchFamily="34" charset="0"/>
              </a:rPr>
              <a:t> s/s:</a:t>
            </a:r>
          </a:p>
          <a:p>
            <a:pPr algn="ctr">
              <a:spcAft>
                <a:spcPts val="600"/>
              </a:spcAft>
            </a:pPr>
            <a:r>
              <a:rPr lang="en-US" sz="2800" b="1" u="sng" dirty="0">
                <a:solidFill>
                  <a:srgbClr val="13313A"/>
                </a:solidFill>
                <a:latin typeface="Arial" panose="020B0604020202020204" pitchFamily="34" charset="0"/>
                <a:cs typeface="Arial" panose="020B0604020202020204" pitchFamily="34" charset="0"/>
              </a:rPr>
              <a:t>Settings Group Change</a:t>
            </a:r>
          </a:p>
          <a:p>
            <a:pPr lvl="1">
              <a:spcAft>
                <a:spcPts val="600"/>
              </a:spcAft>
            </a:pPr>
            <a:endParaRPr lang="en-US" sz="2400" b="1" dirty="0">
              <a:solidFill>
                <a:srgbClr val="00B050"/>
              </a:solidFill>
              <a:latin typeface="Arial" panose="020B0604020202020204" pitchFamily="34" charset="0"/>
              <a:cs typeface="Arial" panose="020B0604020202020204" pitchFamily="34" charset="0"/>
            </a:endParaRPr>
          </a:p>
          <a:p>
            <a:pPr lvl="1">
              <a:spcAft>
                <a:spcPts val="600"/>
              </a:spcAft>
            </a:pPr>
            <a:endParaRPr lang="en-US" sz="2400" b="1" dirty="0">
              <a:solidFill>
                <a:srgbClr val="00B050"/>
              </a:solidFill>
              <a:latin typeface="Arial" panose="020B0604020202020204" pitchFamily="34" charset="0"/>
              <a:cs typeface="Arial" panose="020B0604020202020204" pitchFamily="34" charset="0"/>
            </a:endParaRPr>
          </a:p>
          <a:p>
            <a:pPr lvl="1">
              <a:spcAft>
                <a:spcPts val="600"/>
              </a:spcAft>
            </a:pPr>
            <a:r>
              <a:rPr lang="en-US" sz="2400" dirty="0">
                <a:solidFill>
                  <a:srgbClr val="13313A"/>
                </a:solidFill>
                <a:latin typeface="Arial" panose="020B0604020202020204" pitchFamily="34" charset="0"/>
                <a:cs typeface="Arial" panose="020B0604020202020204" pitchFamily="34" charset="0"/>
              </a:rPr>
              <a:t>Changes in protection philosophy (feeder to incomer and vice versa)</a:t>
            </a:r>
          </a:p>
          <a:p>
            <a:pPr marL="914400" lvl="1" indent="-457200">
              <a:spcAft>
                <a:spcPts val="600"/>
              </a:spcAft>
              <a:buBlip>
                <a:blip r:embed="rId4">
                  <a:extLst>
                    <a:ext uri="{96DAC541-7B7A-43D3-8B79-37D633B846F1}">
                      <asvg:svgBlip xmlns:asvg="http://schemas.microsoft.com/office/drawing/2016/SVG/main" r:embed="rId5"/>
                    </a:ext>
                  </a:extLst>
                </a:blip>
              </a:buBlip>
            </a:pPr>
            <a:r>
              <a:rPr lang="en-US" sz="2400" dirty="0">
                <a:solidFill>
                  <a:srgbClr val="13313A"/>
                </a:solidFill>
                <a:latin typeface="Arial" panose="020B0604020202020204" pitchFamily="34" charset="0"/>
                <a:cs typeface="Arial" panose="020B0604020202020204" pitchFamily="34" charset="0"/>
              </a:rPr>
              <a:t>SEF</a:t>
            </a:r>
          </a:p>
          <a:p>
            <a:pPr marL="914400" lvl="1" indent="-457200">
              <a:spcAft>
                <a:spcPts val="600"/>
              </a:spcAft>
              <a:buBlip>
                <a:blip r:embed="rId4">
                  <a:extLst>
                    <a:ext uri="{96DAC541-7B7A-43D3-8B79-37D633B846F1}">
                      <asvg:svgBlip xmlns:asvg="http://schemas.microsoft.com/office/drawing/2016/SVG/main" r:embed="rId5"/>
                    </a:ext>
                  </a:extLst>
                </a:blip>
              </a:buBlip>
            </a:pPr>
            <a:r>
              <a:rPr lang="en-US" sz="2400" dirty="0">
                <a:solidFill>
                  <a:srgbClr val="13313A"/>
                </a:solidFill>
                <a:latin typeface="Arial" panose="020B0604020202020204" pitchFamily="34" charset="0"/>
                <a:cs typeface="Arial" panose="020B0604020202020204" pitchFamily="34" charset="0"/>
              </a:rPr>
              <a:t>Auto Reclose</a:t>
            </a:r>
          </a:p>
          <a:p>
            <a:pPr marL="914400" lvl="1" indent="-457200">
              <a:spcAft>
                <a:spcPts val="600"/>
              </a:spcAft>
              <a:buBlip>
                <a:blip r:embed="rId4">
                  <a:extLst>
                    <a:ext uri="{96DAC541-7B7A-43D3-8B79-37D633B846F1}">
                      <asvg:svgBlip xmlns:asvg="http://schemas.microsoft.com/office/drawing/2016/SVG/main" r:embed="rId5"/>
                    </a:ext>
                  </a:extLst>
                </a:blip>
              </a:buBlip>
            </a:pPr>
            <a:r>
              <a:rPr lang="en-US" sz="2400" dirty="0">
                <a:solidFill>
                  <a:srgbClr val="13313A"/>
                </a:solidFill>
                <a:latin typeface="Arial" panose="020B0604020202020204" pitchFamily="34" charset="0"/>
                <a:cs typeface="Arial" panose="020B0604020202020204" pitchFamily="34" charset="0"/>
              </a:rPr>
              <a:t>Relay Logic Changes</a:t>
            </a:r>
          </a:p>
          <a:p>
            <a:pPr marL="914400" lvl="1" indent="-457200">
              <a:spcAft>
                <a:spcPts val="600"/>
              </a:spcAft>
              <a:buBlip>
                <a:blip r:embed="rId4">
                  <a:extLst>
                    <a:ext uri="{96DAC541-7B7A-43D3-8B79-37D633B846F1}">
                      <asvg:svgBlip xmlns:asvg="http://schemas.microsoft.com/office/drawing/2016/SVG/main" r:embed="rId5"/>
                    </a:ext>
                  </a:extLst>
                </a:blip>
              </a:buBlip>
            </a:pPr>
            <a:r>
              <a:rPr lang="en-US" sz="2400" dirty="0">
                <a:solidFill>
                  <a:srgbClr val="13313A"/>
                </a:solidFill>
                <a:latin typeface="Arial" panose="020B0604020202020204" pitchFamily="34" charset="0"/>
                <a:cs typeface="Arial" panose="020B0604020202020204" pitchFamily="34" charset="0"/>
              </a:rPr>
              <a:t>Less Complex</a:t>
            </a:r>
          </a:p>
          <a:p>
            <a:pPr marL="457200" indent="-457200">
              <a:spcAft>
                <a:spcPts val="600"/>
              </a:spcAft>
              <a:buFont typeface="Arial" panose="020B0604020202020204" pitchFamily="34" charset="0"/>
              <a:buChar char="•"/>
            </a:pPr>
            <a:endParaRPr lang="en-US" sz="2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38AC05C-A239-7587-E17E-B028F14CD5BC}"/>
              </a:ext>
            </a:extLst>
          </p:cNvPr>
          <p:cNvPicPr>
            <a:picLocks noChangeAspect="1"/>
          </p:cNvPicPr>
          <p:nvPr/>
        </p:nvPicPr>
        <p:blipFill>
          <a:blip r:embed="rId6"/>
          <a:stretch>
            <a:fillRect/>
          </a:stretch>
        </p:blipFill>
        <p:spPr>
          <a:xfrm>
            <a:off x="9274289" y="2945751"/>
            <a:ext cx="2746726" cy="3640078"/>
          </a:xfrm>
          <a:prstGeom prst="rect">
            <a:avLst/>
          </a:prstGeom>
        </p:spPr>
      </p:pic>
    </p:spTree>
    <p:extLst>
      <p:ext uri="{BB962C8B-B14F-4D97-AF65-F5344CB8AC3E}">
        <p14:creationId xmlns:p14="http://schemas.microsoft.com/office/powerpoint/2010/main" val="719519279"/>
      </p:ext>
    </p:extLst>
  </p:cSld>
  <p:clrMapOvr>
    <a:masterClrMapping/>
  </p:clrMapOvr>
  <p:transition spd="slow">
    <p:pull dir="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9C868B03-3779-0C21-D944-C9A0BDB4FA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7686F9-2F22-9E4D-C31D-752BDA1A5242}"/>
              </a:ext>
            </a:extLst>
          </p:cNvPr>
          <p:cNvSpPr txBox="1"/>
          <p:nvPr/>
        </p:nvSpPr>
        <p:spPr>
          <a:xfrm>
            <a:off x="2317090" y="201203"/>
            <a:ext cx="7502013" cy="3970318"/>
          </a:xfrm>
          <a:prstGeom prst="rect">
            <a:avLst/>
          </a:prstGeom>
          <a:noFill/>
        </p:spPr>
        <p:txBody>
          <a:bodyPr wrap="square" rtlCol="0">
            <a:spAutoFit/>
          </a:bodyPr>
          <a:lstStyle/>
          <a:p>
            <a:pPr algn="ctr">
              <a:spcAft>
                <a:spcPts val="600"/>
              </a:spcAft>
            </a:pPr>
            <a:r>
              <a:rPr lang="en-US" sz="2800" b="1" u="sng" dirty="0">
                <a:solidFill>
                  <a:srgbClr val="13313A"/>
                </a:solidFill>
                <a:latin typeface="Arial" panose="020B0604020202020204" pitchFamily="34" charset="0"/>
                <a:cs typeface="Arial" panose="020B0604020202020204" pitchFamily="34" charset="0"/>
              </a:rPr>
              <a:t>Adaptive Protection Code</a:t>
            </a:r>
          </a:p>
          <a:p>
            <a:pPr algn="ctr">
              <a:spcAft>
                <a:spcPts val="600"/>
              </a:spcAft>
            </a:pPr>
            <a:endParaRPr lang="en-US" sz="2800" b="1" dirty="0">
              <a:latin typeface="Arial" panose="020B0604020202020204" pitchFamily="34" charset="0"/>
              <a:cs typeface="Arial" panose="020B0604020202020204" pitchFamily="34" charset="0"/>
            </a:endParaRPr>
          </a:p>
          <a:p>
            <a:pPr algn="ctr">
              <a:spcAft>
                <a:spcPts val="600"/>
              </a:spcAft>
            </a:pPr>
            <a:endParaRPr lang="en-US" sz="2800" b="1" dirty="0">
              <a:latin typeface="Arial" panose="020B0604020202020204" pitchFamily="34" charset="0"/>
              <a:cs typeface="Arial" panose="020B0604020202020204" pitchFamily="34" charset="0"/>
            </a:endParaRPr>
          </a:p>
          <a:p>
            <a:pPr algn="ctr">
              <a:spcAft>
                <a:spcPts val="600"/>
              </a:spcAft>
            </a:pPr>
            <a:endParaRPr lang="en-US" sz="2800" b="1" dirty="0">
              <a:latin typeface="Arial" panose="020B0604020202020204" pitchFamily="34" charset="0"/>
              <a:cs typeface="Arial" panose="020B0604020202020204" pitchFamily="34" charset="0"/>
            </a:endParaRPr>
          </a:p>
          <a:p>
            <a:pPr>
              <a:spcAft>
                <a:spcPts val="600"/>
              </a:spcAft>
            </a:pPr>
            <a:r>
              <a:rPr lang="en-GB" sz="2400" dirty="0">
                <a:solidFill>
                  <a:srgbClr val="13313A"/>
                </a:solidFill>
                <a:latin typeface="Arial" panose="020B0604020202020204" pitchFamily="34" charset="0"/>
                <a:cs typeface="Arial" panose="020B0604020202020204" pitchFamily="34" charset="0"/>
              </a:rPr>
              <a:t>The following code illustrates how protection settings groups can automatically switch based on real-time system conditions. The code dynamically selects the appropriate protection scheme to maintain system stability and responsiveness</a:t>
            </a:r>
            <a:r>
              <a:rPr lang="en-GB" sz="2000" b="1" dirty="0">
                <a:solidFill>
                  <a:srgbClr val="13313A"/>
                </a:solidFill>
                <a:latin typeface="Arial" panose="020B0604020202020204" pitchFamily="34" charset="0"/>
                <a:cs typeface="Arial" panose="020B0604020202020204" pitchFamily="34" charset="0"/>
              </a:rPr>
              <a:t>.</a:t>
            </a:r>
            <a:endParaRPr lang="en-US" sz="2800" b="1" dirty="0">
              <a:solidFill>
                <a:srgbClr val="13313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321172"/>
      </p:ext>
    </p:extLst>
  </p:cSld>
  <p:clrMapOvr>
    <a:masterClrMapping/>
  </p:clrMapOvr>
  <p:transition spd="med">
    <p:pull dir="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ECC6704F-19A3-FF08-4C99-1F1041203E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587C28-7560-5A32-2F0C-A19D182536DF}"/>
              </a:ext>
            </a:extLst>
          </p:cNvPr>
          <p:cNvSpPr txBox="1"/>
          <p:nvPr/>
        </p:nvSpPr>
        <p:spPr>
          <a:xfrm>
            <a:off x="4998571" y="22889"/>
            <a:ext cx="1574470" cy="523220"/>
          </a:xfrm>
          <a:prstGeom prst="rect">
            <a:avLst/>
          </a:prstGeom>
          <a:noFill/>
        </p:spPr>
        <p:txBody>
          <a:bodyPr wrap="none" rtlCol="0">
            <a:spAutoFit/>
          </a:bodyPr>
          <a:lstStyle/>
          <a:p>
            <a:r>
              <a:rPr lang="en-ZA" sz="2800" b="1" dirty="0">
                <a:solidFill>
                  <a:srgbClr val="13313A"/>
                </a:solidFill>
              </a:rPr>
              <a:t>The Code</a:t>
            </a:r>
          </a:p>
        </p:txBody>
      </p:sp>
      <p:sp>
        <p:nvSpPr>
          <p:cNvPr id="4" name="TextBox 3">
            <a:extLst>
              <a:ext uri="{FF2B5EF4-FFF2-40B4-BE49-F238E27FC236}">
                <a16:creationId xmlns:a16="http://schemas.microsoft.com/office/drawing/2014/main" id="{7F0BC128-FC43-0516-665E-25F2DEDC0A6B}"/>
              </a:ext>
            </a:extLst>
          </p:cNvPr>
          <p:cNvSpPr txBox="1"/>
          <p:nvPr/>
        </p:nvSpPr>
        <p:spPr>
          <a:xfrm>
            <a:off x="2178653" y="454009"/>
            <a:ext cx="8124627" cy="6247864"/>
          </a:xfrm>
          <a:prstGeom prst="rect">
            <a:avLst/>
          </a:prstGeom>
          <a:noFill/>
        </p:spPr>
        <p:txBody>
          <a:bodyPr wrap="square">
            <a:spAutoFit/>
          </a:bodyPr>
          <a:lstStyle/>
          <a:p>
            <a:r>
              <a:rPr lang="en-ZA" sz="800" b="1" dirty="0"/>
              <a:t>PROGRAM </a:t>
            </a:r>
            <a:r>
              <a:rPr lang="en-ZA" sz="800" b="1" dirty="0" err="1"/>
              <a:t>Set_Change</a:t>
            </a:r>
            <a:endParaRPr lang="en-ZA" sz="800" b="1" dirty="0"/>
          </a:p>
          <a:p>
            <a:r>
              <a:rPr lang="en-ZA" sz="800" b="1" dirty="0"/>
              <a:t>VAR</a:t>
            </a:r>
          </a:p>
          <a:p>
            <a:r>
              <a:rPr lang="en-ZA" sz="800" b="1" dirty="0"/>
              <a:t>	</a:t>
            </a:r>
            <a:r>
              <a:rPr lang="en-ZA" sz="800" b="1" dirty="0" err="1"/>
              <a:t>Loss_of_Potential</a:t>
            </a:r>
            <a:r>
              <a:rPr lang="en-ZA" sz="800" b="1" dirty="0"/>
              <a:t>, Settings_Group_1, Settings_Group_2, </a:t>
            </a:r>
            <a:r>
              <a:rPr lang="en-ZA" sz="800" b="1" dirty="0" err="1"/>
              <a:t>WNESS_EN,E_and_F_EN</a:t>
            </a:r>
            <a:r>
              <a:rPr lang="en-ZA" sz="800" b="1" dirty="0"/>
              <a:t>, </a:t>
            </a:r>
            <a:r>
              <a:rPr lang="en-ZA" sz="800" b="1" dirty="0" err="1"/>
              <a:t>Direction_Reverse</a:t>
            </a:r>
            <a:r>
              <a:rPr lang="en-ZA" sz="800" b="1" dirty="0"/>
              <a:t>, </a:t>
            </a:r>
            <a:r>
              <a:rPr lang="en-ZA" sz="800" b="1" dirty="0" err="1"/>
              <a:t>Enable_Set_Change</a:t>
            </a:r>
            <a:r>
              <a:rPr lang="en-ZA" sz="800" b="1" dirty="0"/>
              <a:t>, </a:t>
            </a:r>
            <a:r>
              <a:rPr lang="en-ZA" sz="800" b="1" dirty="0" err="1"/>
              <a:t>Comms_OK</a:t>
            </a:r>
            <a:r>
              <a:rPr lang="en-ZA" sz="800" b="1" dirty="0"/>
              <a:t>	:	BOOL;</a:t>
            </a:r>
          </a:p>
          <a:p>
            <a:r>
              <a:rPr lang="en-ZA" sz="800" b="1" dirty="0"/>
              <a:t>	Direction_Delay_1, Set_Delay_1, 	Set_Delay_2			:	TON;</a:t>
            </a:r>
          </a:p>
          <a:p>
            <a:r>
              <a:rPr lang="en-ZA" sz="800" b="1" dirty="0"/>
              <a:t>	</a:t>
            </a:r>
            <a:r>
              <a:rPr lang="en-ZA" sz="800" b="1" dirty="0" err="1"/>
              <a:t>Fail_to_Set_Wness</a:t>
            </a:r>
            <a:r>
              <a:rPr lang="en-ZA" sz="800" b="1" dirty="0"/>
              <a:t>, </a:t>
            </a:r>
            <a:r>
              <a:rPr lang="en-ZA" sz="800" b="1" dirty="0" err="1"/>
              <a:t>Fail_to_Set_EandF</a:t>
            </a:r>
            <a:r>
              <a:rPr lang="en-ZA" sz="800" b="1" dirty="0"/>
              <a:t>	:	BYTE;</a:t>
            </a:r>
          </a:p>
          <a:p>
            <a:r>
              <a:rPr lang="en-ZA" sz="800" b="1" dirty="0"/>
              <a:t>END_VAR</a:t>
            </a:r>
          </a:p>
          <a:p>
            <a:endParaRPr lang="en-ZA" sz="800" b="1" dirty="0"/>
          </a:p>
          <a:p>
            <a:r>
              <a:rPr lang="en-ZA" sz="800" b="1" dirty="0" err="1"/>
              <a:t>Loss_of_potential</a:t>
            </a:r>
            <a:r>
              <a:rPr lang="en-ZA" sz="800" b="1" dirty="0"/>
              <a:t> := SS_WILDERNESS_SEL_351S_SEL.FM_INST_LOP.stVal OR EBB_AND_FLOW_SEL_351S_SEL.FM_INST_LOP.stVal;</a:t>
            </a:r>
          </a:p>
          <a:p>
            <a:r>
              <a:rPr lang="en-ZA" sz="800" b="1" dirty="0" err="1"/>
              <a:t>Enable_Set_Change</a:t>
            </a:r>
            <a:r>
              <a:rPr lang="en-ZA" sz="800" b="1" dirty="0"/>
              <a:t> := SS_WILDERNESS_SEL_351S_SEL.FM_INST_LED7.stVal AND EBB_AND_FLOW_SEL_351S_SEL.FM_INST_LED7.stVal;</a:t>
            </a:r>
          </a:p>
          <a:p>
            <a:r>
              <a:rPr lang="en-ZA" sz="800" b="1" dirty="0" err="1"/>
              <a:t>Comms_ok</a:t>
            </a:r>
            <a:r>
              <a:rPr lang="en-ZA" sz="800" b="1" dirty="0"/>
              <a:t> := NOT SS_WILDERNESS_SEL_351S_SEL_POU.Offline AND NOT EBB_AND_FLOW_SEL_351S_SEL_POU.Offline;</a:t>
            </a:r>
          </a:p>
          <a:p>
            <a:endParaRPr lang="en-ZA" sz="800" b="1" dirty="0"/>
          </a:p>
          <a:p>
            <a:r>
              <a:rPr lang="en-ZA" sz="800" b="1" dirty="0"/>
              <a:t>IF </a:t>
            </a:r>
            <a:r>
              <a:rPr lang="en-ZA" sz="800" b="1" dirty="0" err="1"/>
              <a:t>Enable_Set_Change</a:t>
            </a:r>
            <a:r>
              <a:rPr lang="en-ZA" sz="800" b="1" dirty="0"/>
              <a:t> AND NOT </a:t>
            </a:r>
            <a:r>
              <a:rPr lang="en-ZA" sz="800" b="1" dirty="0" err="1"/>
              <a:t>Loss_of_Potential</a:t>
            </a:r>
            <a:r>
              <a:rPr lang="en-ZA" sz="800" b="1" dirty="0"/>
              <a:t> AND </a:t>
            </a:r>
            <a:r>
              <a:rPr lang="en-ZA" sz="800" b="1" dirty="0" err="1"/>
              <a:t>Comms_ok</a:t>
            </a:r>
            <a:r>
              <a:rPr lang="en-ZA" sz="800" b="1" dirty="0"/>
              <a:t> THEN </a:t>
            </a:r>
          </a:p>
          <a:p>
            <a:endParaRPr lang="en-ZA" sz="800" b="1" dirty="0"/>
          </a:p>
          <a:p>
            <a:r>
              <a:rPr lang="en-ZA" sz="800" b="1" dirty="0"/>
              <a:t>	IF EBB_AND_FLOW_SEL_351S_SEL.FM_INST_P_WATTS.instMag &lt; -1000 THEN</a:t>
            </a:r>
          </a:p>
          <a:p>
            <a:r>
              <a:rPr lang="en-ZA" sz="800" b="1" dirty="0"/>
              <a:t>		</a:t>
            </a:r>
            <a:r>
              <a:rPr lang="en-ZA" sz="800" b="1" dirty="0" err="1"/>
              <a:t>Direction_Reverse</a:t>
            </a:r>
            <a:r>
              <a:rPr lang="en-ZA" sz="800" b="1" dirty="0"/>
              <a:t> := TRUE;</a:t>
            </a:r>
          </a:p>
          <a:p>
            <a:r>
              <a:rPr lang="en-ZA" sz="800" b="1" dirty="0"/>
              <a:t>	</a:t>
            </a:r>
          </a:p>
          <a:p>
            <a:r>
              <a:rPr lang="en-ZA" sz="800" b="1" dirty="0"/>
              <a:t>		Direction_Delay_1(IN:= (</a:t>
            </a:r>
            <a:r>
              <a:rPr lang="en-ZA" sz="800" b="1" dirty="0" err="1"/>
              <a:t>Direction_Reverse</a:t>
            </a:r>
            <a:r>
              <a:rPr lang="en-ZA" sz="800" b="1" dirty="0"/>
              <a:t>),PT:= T#10M);</a:t>
            </a:r>
          </a:p>
          <a:p>
            <a:r>
              <a:rPr lang="en-ZA" sz="800" b="1" dirty="0"/>
              <a:t>	</a:t>
            </a:r>
          </a:p>
          <a:p>
            <a:r>
              <a:rPr lang="en-ZA" sz="800" b="1" dirty="0"/>
              <a:t>			IF Direction_Delay_1.Q THEN</a:t>
            </a:r>
          </a:p>
          <a:p>
            <a:r>
              <a:rPr lang="en-ZA" sz="800" b="1" dirty="0"/>
              <a:t>				Settings_Group_1 := FALSE;</a:t>
            </a:r>
          </a:p>
          <a:p>
            <a:r>
              <a:rPr lang="en-ZA" sz="800" b="1" dirty="0"/>
              <a:t>				Settings_Group_2 := TRUE;</a:t>
            </a:r>
          </a:p>
          <a:p>
            <a:r>
              <a:rPr lang="en-ZA" sz="800" b="1" dirty="0"/>
              <a:t>				SS_WILDERNESS_SEL_351S_SEL.FO_RB_RB6.operClear.ctlVal := FALSE;	</a:t>
            </a:r>
          </a:p>
          <a:p>
            <a:r>
              <a:rPr lang="en-ZA" sz="800" b="1" dirty="0"/>
              <a:t>				EBB_AND_FLOW_SEL_351S_SEL.FO_RB_RB6.operClear.ctlVal := FALSE;</a:t>
            </a:r>
          </a:p>
          <a:p>
            <a:r>
              <a:rPr lang="en-ZA" sz="800" b="1" dirty="0"/>
              <a:t>				SS_WILDERNESS_SEL_351S_SEL.FO_RB_RB6.operSet.ctlVal := TRUE;	</a:t>
            </a:r>
          </a:p>
          <a:p>
            <a:r>
              <a:rPr lang="en-ZA" sz="800" b="1" dirty="0"/>
              <a:t>				EBB_AND_FLOW_SEL_351S_SEL.FO_RB_RB6.operSet.ctlVal := TRUE;</a:t>
            </a:r>
          </a:p>
          <a:p>
            <a:r>
              <a:rPr lang="en-ZA" sz="800" b="1" dirty="0"/>
              <a:t>			END_IF</a:t>
            </a:r>
          </a:p>
          <a:p>
            <a:endParaRPr lang="en-ZA" sz="800" b="1" dirty="0"/>
          </a:p>
          <a:p>
            <a:r>
              <a:rPr lang="en-ZA" sz="800" b="1" dirty="0"/>
              <a:t> 	ELSE</a:t>
            </a:r>
          </a:p>
          <a:p>
            <a:r>
              <a:rPr lang="en-ZA" sz="800" b="1" dirty="0"/>
              <a:t>		</a:t>
            </a:r>
          </a:p>
          <a:p>
            <a:r>
              <a:rPr lang="en-ZA" sz="800" b="1" dirty="0"/>
              <a:t>		</a:t>
            </a:r>
            <a:r>
              <a:rPr lang="en-ZA" sz="800" b="1" dirty="0" err="1"/>
              <a:t>Direction_Reverse</a:t>
            </a:r>
            <a:r>
              <a:rPr lang="en-ZA" sz="800" b="1" dirty="0"/>
              <a:t> :=FALSE;</a:t>
            </a:r>
          </a:p>
          <a:p>
            <a:r>
              <a:rPr lang="en-ZA" sz="800" b="1" dirty="0"/>
              <a:t>		Direction_Delay_1(IN:= (NOT </a:t>
            </a:r>
            <a:r>
              <a:rPr lang="en-ZA" sz="800" b="1" dirty="0" err="1"/>
              <a:t>Direction_Reverse</a:t>
            </a:r>
            <a:r>
              <a:rPr lang="en-ZA" sz="800" b="1" dirty="0"/>
              <a:t>),PT:= T#10M);</a:t>
            </a:r>
          </a:p>
          <a:p>
            <a:r>
              <a:rPr lang="en-ZA" sz="800" b="1" dirty="0"/>
              <a:t>			IF Direction_Delay_1.Q THEN</a:t>
            </a:r>
          </a:p>
          <a:p>
            <a:r>
              <a:rPr lang="en-ZA" sz="800" b="1" dirty="0"/>
              <a:t>				Settings_Group_1 := TRUE;</a:t>
            </a:r>
          </a:p>
          <a:p>
            <a:r>
              <a:rPr lang="en-ZA" sz="800" b="1" dirty="0"/>
              <a:t>				Settings_Group_2 := FALSE;</a:t>
            </a:r>
          </a:p>
          <a:p>
            <a:endParaRPr lang="en-ZA" sz="800" b="1" dirty="0"/>
          </a:p>
          <a:p>
            <a:r>
              <a:rPr lang="en-ZA" sz="800" b="1" dirty="0"/>
              <a:t>				SS_WILDERNESS_SEL_351S_SEL.FO_RB_RB6.operSet.ctlVal := FALSE;</a:t>
            </a:r>
          </a:p>
          <a:p>
            <a:r>
              <a:rPr lang="en-ZA" sz="800" b="1" dirty="0"/>
              <a:t>				EBB_AND_FLOW_SEL_351S_SEL.FO_RB_RB6.operSet.ctlVal := FALSE;	</a:t>
            </a:r>
          </a:p>
          <a:p>
            <a:r>
              <a:rPr lang="en-ZA" sz="800" b="1" dirty="0"/>
              <a:t>				SS_WILDERNESS_SEL_351S_SEL.FO_RB_RB6.operClear.ctlVal := TRUE;</a:t>
            </a:r>
          </a:p>
          <a:p>
            <a:r>
              <a:rPr lang="en-ZA" sz="800" b="1" dirty="0"/>
              <a:t>				EBB_AND_FLOW_SEL_351S_SEL.FO_RB_RB6.operClear.ctlVal := TRUE;	</a:t>
            </a:r>
          </a:p>
          <a:p>
            <a:r>
              <a:rPr lang="en-ZA" sz="800" b="1" dirty="0"/>
              <a:t>			END_IF</a:t>
            </a:r>
          </a:p>
          <a:p>
            <a:r>
              <a:rPr lang="en-ZA" sz="800" b="1" dirty="0"/>
              <a:t>	END_IF</a:t>
            </a:r>
          </a:p>
          <a:p>
            <a:endParaRPr lang="en-ZA" sz="800" b="1" dirty="0"/>
          </a:p>
          <a:p>
            <a:r>
              <a:rPr lang="en-ZA" sz="800" b="1" dirty="0"/>
              <a:t>	IF NOT </a:t>
            </a:r>
            <a:r>
              <a:rPr lang="en-ZA" sz="800" b="1" dirty="0" err="1"/>
              <a:t>Loss_of_Potential</a:t>
            </a:r>
            <a:r>
              <a:rPr lang="en-ZA" sz="800" b="1" dirty="0"/>
              <a:t> THEN</a:t>
            </a:r>
          </a:p>
          <a:p>
            <a:r>
              <a:rPr lang="en-ZA" sz="800" b="1" dirty="0"/>
              <a:t>		</a:t>
            </a:r>
            <a:r>
              <a:rPr lang="en-ZA" sz="800" b="1" dirty="0" err="1"/>
              <a:t>Enable_Set_Change</a:t>
            </a:r>
            <a:r>
              <a:rPr lang="en-ZA" sz="800" b="1" dirty="0"/>
              <a:t> := TRUE;</a:t>
            </a:r>
          </a:p>
          <a:p>
            <a:r>
              <a:rPr lang="en-ZA" sz="800" b="1" dirty="0"/>
              <a:t>	ELSE</a:t>
            </a:r>
          </a:p>
          <a:p>
            <a:r>
              <a:rPr lang="en-ZA" sz="800" b="1" dirty="0"/>
              <a:t>		</a:t>
            </a:r>
            <a:r>
              <a:rPr lang="en-ZA" sz="800" b="1" dirty="0" err="1"/>
              <a:t>Enable_Set_change</a:t>
            </a:r>
            <a:r>
              <a:rPr lang="en-ZA" sz="800" b="1" dirty="0"/>
              <a:t> := FALSE;</a:t>
            </a:r>
          </a:p>
          <a:p>
            <a:r>
              <a:rPr lang="en-ZA" sz="800" b="1" dirty="0"/>
              <a:t>	</a:t>
            </a:r>
          </a:p>
          <a:p>
            <a:r>
              <a:rPr lang="en-ZA" sz="800" b="1" dirty="0"/>
              <a:t>	END_IF</a:t>
            </a:r>
          </a:p>
          <a:p>
            <a:endParaRPr lang="en-ZA" sz="800" b="1" dirty="0"/>
          </a:p>
          <a:p>
            <a:r>
              <a:rPr lang="en-ZA" sz="800" dirty="0"/>
              <a:t>END_IF</a:t>
            </a:r>
          </a:p>
        </p:txBody>
      </p:sp>
    </p:spTree>
    <p:extLst>
      <p:ext uri="{BB962C8B-B14F-4D97-AF65-F5344CB8AC3E}">
        <p14:creationId xmlns:p14="http://schemas.microsoft.com/office/powerpoint/2010/main" val="1583648901"/>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0AB0651C-FE58-E6F3-0D39-35D089EA85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2E1D0CA-E1A8-F68A-B228-E46B4C7C2E2B}"/>
              </a:ext>
            </a:extLst>
          </p:cNvPr>
          <p:cNvSpPr txBox="1"/>
          <p:nvPr/>
        </p:nvSpPr>
        <p:spPr>
          <a:xfrm>
            <a:off x="4566366" y="0"/>
            <a:ext cx="305926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sng"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Conditions</a:t>
            </a:r>
          </a:p>
        </p:txBody>
      </p:sp>
      <p:sp>
        <p:nvSpPr>
          <p:cNvPr id="3" name="Rectangle: Rounded Corners 2">
            <a:extLst>
              <a:ext uri="{FF2B5EF4-FFF2-40B4-BE49-F238E27FC236}">
                <a16:creationId xmlns:a16="http://schemas.microsoft.com/office/drawing/2014/main" id="{F6BF1296-5051-EFC1-7C16-2F2DD8428871}"/>
              </a:ext>
            </a:extLst>
          </p:cNvPr>
          <p:cNvSpPr/>
          <p:nvPr/>
        </p:nvSpPr>
        <p:spPr>
          <a:xfrm>
            <a:off x="713679" y="847493"/>
            <a:ext cx="2832409" cy="9924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Healthy Relay Communications</a:t>
            </a:r>
          </a:p>
        </p:txBody>
      </p:sp>
      <p:sp>
        <p:nvSpPr>
          <p:cNvPr id="4" name="Rectangle: Rounded Corners 3">
            <a:extLst>
              <a:ext uri="{FF2B5EF4-FFF2-40B4-BE49-F238E27FC236}">
                <a16:creationId xmlns:a16="http://schemas.microsoft.com/office/drawing/2014/main" id="{DA26DF42-4775-369E-9A6B-81A9B1D19F26}"/>
              </a:ext>
            </a:extLst>
          </p:cNvPr>
          <p:cNvSpPr/>
          <p:nvPr/>
        </p:nvSpPr>
        <p:spPr>
          <a:xfrm>
            <a:off x="713665" y="3710540"/>
            <a:ext cx="2832409" cy="9924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Relay Auto Settings Enabled</a:t>
            </a:r>
          </a:p>
        </p:txBody>
      </p:sp>
      <p:sp>
        <p:nvSpPr>
          <p:cNvPr id="5" name="Rectangle: Rounded Corners 4">
            <a:extLst>
              <a:ext uri="{FF2B5EF4-FFF2-40B4-BE49-F238E27FC236}">
                <a16:creationId xmlns:a16="http://schemas.microsoft.com/office/drawing/2014/main" id="{C7D0A645-302B-F7DC-3F70-E042EFDF4CD1}"/>
              </a:ext>
            </a:extLst>
          </p:cNvPr>
          <p:cNvSpPr/>
          <p:nvPr/>
        </p:nvSpPr>
        <p:spPr>
          <a:xfrm>
            <a:off x="713647" y="5136653"/>
            <a:ext cx="2832409" cy="9924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No Loss of Potential</a:t>
            </a:r>
          </a:p>
        </p:txBody>
      </p:sp>
      <p:sp>
        <p:nvSpPr>
          <p:cNvPr id="6" name="Rectangle: Rounded Corners 5">
            <a:extLst>
              <a:ext uri="{FF2B5EF4-FFF2-40B4-BE49-F238E27FC236}">
                <a16:creationId xmlns:a16="http://schemas.microsoft.com/office/drawing/2014/main" id="{1284A39E-3608-1170-9F47-6CCEA999FDF5}"/>
              </a:ext>
            </a:extLst>
          </p:cNvPr>
          <p:cNvSpPr/>
          <p:nvPr/>
        </p:nvSpPr>
        <p:spPr>
          <a:xfrm>
            <a:off x="8192489" y="847493"/>
            <a:ext cx="2832409" cy="9924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Check Network condition/state</a:t>
            </a:r>
          </a:p>
        </p:txBody>
      </p:sp>
      <p:sp>
        <p:nvSpPr>
          <p:cNvPr id="8" name="Rectangle: Rounded Corners 7">
            <a:extLst>
              <a:ext uri="{FF2B5EF4-FFF2-40B4-BE49-F238E27FC236}">
                <a16:creationId xmlns:a16="http://schemas.microsoft.com/office/drawing/2014/main" id="{3CD1769D-3083-B8B5-BBE6-9228F7C56D88}"/>
              </a:ext>
            </a:extLst>
          </p:cNvPr>
          <p:cNvSpPr/>
          <p:nvPr/>
        </p:nvSpPr>
        <p:spPr>
          <a:xfrm>
            <a:off x="8192489" y="3063944"/>
            <a:ext cx="2832409" cy="9924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Start Timer</a:t>
            </a:r>
          </a:p>
        </p:txBody>
      </p:sp>
      <p:sp>
        <p:nvSpPr>
          <p:cNvPr id="9" name="Rectangle: Rounded Corners 8">
            <a:extLst>
              <a:ext uri="{FF2B5EF4-FFF2-40B4-BE49-F238E27FC236}">
                <a16:creationId xmlns:a16="http://schemas.microsoft.com/office/drawing/2014/main" id="{4D4296FD-2846-8111-3FB0-1FA5D86336AD}"/>
              </a:ext>
            </a:extLst>
          </p:cNvPr>
          <p:cNvSpPr/>
          <p:nvPr/>
        </p:nvSpPr>
        <p:spPr>
          <a:xfrm>
            <a:off x="8192490" y="5280396"/>
            <a:ext cx="2832409" cy="9924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Execute Protection Group Change</a:t>
            </a:r>
          </a:p>
        </p:txBody>
      </p:sp>
      <p:cxnSp>
        <p:nvCxnSpPr>
          <p:cNvPr id="28" name="Straight Arrow Connector 27">
            <a:extLst>
              <a:ext uri="{FF2B5EF4-FFF2-40B4-BE49-F238E27FC236}">
                <a16:creationId xmlns:a16="http://schemas.microsoft.com/office/drawing/2014/main" id="{5E1AB8AE-2555-780A-84F6-EAD657395930}"/>
              </a:ext>
            </a:extLst>
          </p:cNvPr>
          <p:cNvCxnSpPr>
            <a:cxnSpLocks/>
            <a:stCxn id="3" idx="3"/>
          </p:cNvCxnSpPr>
          <p:nvPr/>
        </p:nvCxnSpPr>
        <p:spPr>
          <a:xfrm>
            <a:off x="3546088" y="1343722"/>
            <a:ext cx="4348975"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6FC13A7-2E25-BE20-03C6-A4B9BD610D28}"/>
              </a:ext>
            </a:extLst>
          </p:cNvPr>
          <p:cNvCxnSpPr>
            <a:cxnSpLocks/>
          </p:cNvCxnSpPr>
          <p:nvPr/>
        </p:nvCxnSpPr>
        <p:spPr>
          <a:xfrm flipV="1">
            <a:off x="3546088" y="1469534"/>
            <a:ext cx="4348975" cy="12884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D699CED-7150-C93B-205A-EEE32AB7158C}"/>
              </a:ext>
            </a:extLst>
          </p:cNvPr>
          <p:cNvCxnSpPr>
            <a:cxnSpLocks/>
            <a:stCxn id="5" idx="3"/>
          </p:cNvCxnSpPr>
          <p:nvPr/>
        </p:nvCxnSpPr>
        <p:spPr>
          <a:xfrm flipV="1">
            <a:off x="3546056" y="1739278"/>
            <a:ext cx="4348984" cy="38936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F4D7E3A-2ACB-4C24-B3FA-2F8E0542EB11}"/>
              </a:ext>
            </a:extLst>
          </p:cNvPr>
          <p:cNvCxnSpPr>
            <a:stCxn id="6" idx="2"/>
            <a:endCxn id="8" idx="0"/>
          </p:cNvCxnSpPr>
          <p:nvPr/>
        </p:nvCxnSpPr>
        <p:spPr>
          <a:xfrm>
            <a:off x="9608694" y="1839951"/>
            <a:ext cx="0" cy="12239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E410A7C-533C-A852-88E6-A66591F62860}"/>
              </a:ext>
            </a:extLst>
          </p:cNvPr>
          <p:cNvCxnSpPr>
            <a:stCxn id="8" idx="2"/>
            <a:endCxn id="9" idx="0"/>
          </p:cNvCxnSpPr>
          <p:nvPr/>
        </p:nvCxnSpPr>
        <p:spPr>
          <a:xfrm>
            <a:off x="9608694" y="4056402"/>
            <a:ext cx="1" cy="12239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9D4E929C-5406-CF79-24EA-47E41252E173}"/>
              </a:ext>
            </a:extLst>
          </p:cNvPr>
          <p:cNvSpPr/>
          <p:nvPr/>
        </p:nvSpPr>
        <p:spPr>
          <a:xfrm>
            <a:off x="713656" y="2283035"/>
            <a:ext cx="2832409" cy="9924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Data Quality</a:t>
            </a:r>
          </a:p>
        </p:txBody>
      </p:sp>
      <p:cxnSp>
        <p:nvCxnSpPr>
          <p:cNvPr id="11" name="Straight Arrow Connector 10">
            <a:extLst>
              <a:ext uri="{FF2B5EF4-FFF2-40B4-BE49-F238E27FC236}">
                <a16:creationId xmlns:a16="http://schemas.microsoft.com/office/drawing/2014/main" id="{DFAF0956-FF69-A785-BD19-96D29DEACE64}"/>
              </a:ext>
            </a:extLst>
          </p:cNvPr>
          <p:cNvCxnSpPr>
            <a:cxnSpLocks/>
            <a:stCxn id="4" idx="3"/>
          </p:cNvCxnSpPr>
          <p:nvPr/>
        </p:nvCxnSpPr>
        <p:spPr>
          <a:xfrm flipV="1">
            <a:off x="3546074" y="1592999"/>
            <a:ext cx="4348998" cy="26137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01969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36C4C808-0A73-082E-F811-B719CA593A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75BC84-425C-DD3A-EE9D-0DE408729AE5}"/>
              </a:ext>
            </a:extLst>
          </p:cNvPr>
          <p:cNvSpPr txBox="1"/>
          <p:nvPr/>
        </p:nvSpPr>
        <p:spPr>
          <a:xfrm>
            <a:off x="1489645" y="-30593"/>
            <a:ext cx="8042500" cy="57554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   Background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r>
              <a:rPr lang="en-GB" sz="2800" b="1" u="sng" dirty="0">
                <a:solidFill>
                  <a:srgbClr val="13313A"/>
                </a:solidFill>
                <a:latin typeface="Arial" panose="020B0604020202020204" pitchFamily="34" charset="0"/>
                <a:cs typeface="Arial" panose="020B0604020202020204" pitchFamily="34" charset="0"/>
              </a:rPr>
              <a:t>Substation Integration in George Municipality:</a:t>
            </a:r>
          </a:p>
          <a:p>
            <a:pPr lvl="0">
              <a:defRPr/>
            </a:pPr>
            <a:endParaRPr lang="en-GB" sz="2000" b="1" i="1" u="sng" dirty="0">
              <a:solidFill>
                <a:srgbClr val="13313A"/>
              </a:solidFill>
              <a:latin typeface="Arial" panose="020B0604020202020204" pitchFamily="34" charset="0"/>
              <a:cs typeface="Arial" panose="020B0604020202020204" pitchFamily="34" charset="0"/>
            </a:endParaRPr>
          </a:p>
          <a:p>
            <a:pPr marL="342900" lvl="0" indent="-342900">
              <a:buBlip>
                <a:blip r:embed="rId4">
                  <a:extLst>
                    <a:ext uri="{96DAC541-7B7A-43D3-8B79-37D633B846F1}">
                      <asvg:svgBlip xmlns:asvg="http://schemas.microsoft.com/office/drawing/2016/SVG/main" r:embed="rId5"/>
                    </a:ext>
                  </a:extLst>
                </a:blip>
              </a:buBlip>
              <a:defRPr/>
            </a:pPr>
            <a:r>
              <a:rPr lang="en-GB" sz="2400" dirty="0">
                <a:solidFill>
                  <a:srgbClr val="13313A"/>
                </a:solidFill>
                <a:latin typeface="Arial" panose="020B0604020202020204" pitchFamily="34" charset="0"/>
                <a:cs typeface="Arial" panose="020B0604020202020204" pitchFamily="34" charset="0"/>
              </a:rPr>
              <a:t>Since the early 2000s, George Municipality has actively implemented substation integration by deploying substation gateways. These gateways enable direct data retrieval from protection relays and associated equipment, including Automatic Voltage Regulators, power controllers, and annunciators etc.</a:t>
            </a:r>
          </a:p>
          <a:p>
            <a:pPr marL="342900" lvl="0" indent="-342900">
              <a:buBlip>
                <a:blip r:embed="rId4">
                  <a:extLst>
                    <a:ext uri="{96DAC541-7B7A-43D3-8B79-37D633B846F1}">
                      <asvg:svgBlip xmlns:asvg="http://schemas.microsoft.com/office/drawing/2016/SVG/main" r:embed="rId5"/>
                    </a:ext>
                  </a:extLst>
                </a:blip>
              </a:buBlip>
              <a:defRPr/>
            </a:pPr>
            <a:endParaRPr lang="en-GB" sz="2400" b="1" dirty="0">
              <a:solidFill>
                <a:srgbClr val="13313A"/>
              </a:solidFill>
              <a:latin typeface="Arial" panose="020B0604020202020204" pitchFamily="34" charset="0"/>
              <a:cs typeface="Arial" panose="020B0604020202020204" pitchFamily="34" charset="0"/>
            </a:endParaRPr>
          </a:p>
          <a:p>
            <a:pPr marL="342900" lvl="0" indent="-342900">
              <a:buBlip>
                <a:blip r:embed="rId4">
                  <a:extLst>
                    <a:ext uri="{96DAC541-7B7A-43D3-8B79-37D633B846F1}">
                      <asvg:svgBlip xmlns:asvg="http://schemas.microsoft.com/office/drawing/2016/SVG/main" r:embed="rId5"/>
                    </a:ext>
                  </a:extLst>
                </a:blip>
              </a:buBlip>
              <a:defRPr/>
            </a:pPr>
            <a:r>
              <a:rPr lang="en-GB" sz="2400" dirty="0">
                <a:solidFill>
                  <a:srgbClr val="13313A"/>
                </a:solidFill>
                <a:latin typeface="Arial" panose="020B0604020202020204" pitchFamily="34" charset="0"/>
                <a:cs typeface="Arial" panose="020B0604020202020204" pitchFamily="34" charset="0"/>
              </a:rPr>
              <a:t>This approach significantly simplifies the process of adding new features and functionality, while keeping implementation costs minimal and ensuring seamless scalability</a:t>
            </a:r>
            <a:r>
              <a:rPr lang="en-GB" sz="2000" dirty="0">
                <a:solidFill>
                  <a:srgbClr val="13313A"/>
                </a:solidFill>
                <a:latin typeface="Arial" panose="020B0604020202020204" pitchFamily="34" charset="0"/>
                <a:cs typeface="Arial" panose="020B0604020202020204" pitchFamily="34" charset="0"/>
              </a:rPr>
              <a:t>.</a:t>
            </a:r>
            <a:endParaRPr kumimoji="0" lang="en-US" sz="20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51CC6E8-FD2C-2F3D-B730-76AD46863D77}"/>
              </a:ext>
            </a:extLst>
          </p:cNvPr>
          <p:cNvPicPr>
            <a:picLocks noChangeAspect="1"/>
          </p:cNvPicPr>
          <p:nvPr/>
        </p:nvPicPr>
        <p:blipFill>
          <a:blip r:embed="rId6"/>
          <a:stretch>
            <a:fillRect/>
          </a:stretch>
        </p:blipFill>
        <p:spPr>
          <a:xfrm>
            <a:off x="9878327" y="1215933"/>
            <a:ext cx="1648055" cy="3400900"/>
          </a:xfrm>
          <a:prstGeom prst="rect">
            <a:avLst/>
          </a:prstGeom>
        </p:spPr>
      </p:pic>
    </p:spTree>
    <p:extLst>
      <p:ext uri="{BB962C8B-B14F-4D97-AF65-F5344CB8AC3E}">
        <p14:creationId xmlns:p14="http://schemas.microsoft.com/office/powerpoint/2010/main" val="196279208"/>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B9DAD374-EE31-8D6B-6A15-A791D76237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1917B2-8FE9-684D-20C4-0B5944C5D4B7}"/>
              </a:ext>
            </a:extLst>
          </p:cNvPr>
          <p:cNvSpPr txBox="1"/>
          <p:nvPr/>
        </p:nvSpPr>
        <p:spPr>
          <a:xfrm>
            <a:off x="1917434" y="468150"/>
            <a:ext cx="8357132" cy="5078313"/>
          </a:xfrm>
          <a:prstGeom prst="rect">
            <a:avLst/>
          </a:prstGeom>
          <a:noFill/>
        </p:spPr>
        <p:txBody>
          <a:bodyPr wrap="square" rtlCol="0">
            <a:spAutoFit/>
          </a:bodyPr>
          <a:lstStyle/>
          <a:p>
            <a:pPr algn="ctr"/>
            <a:r>
              <a:rPr lang="en-US" sz="2800" b="1" u="sng" dirty="0">
                <a:solidFill>
                  <a:srgbClr val="13313A"/>
                </a:solidFill>
                <a:latin typeface="Arial" panose="020B0604020202020204" pitchFamily="34" charset="0"/>
                <a:cs typeface="Arial" panose="020B0604020202020204" pitchFamily="34" charset="0"/>
              </a:rPr>
              <a:t>Why check for LOP?</a:t>
            </a:r>
          </a:p>
          <a:p>
            <a:endParaRPr lang="en-US" sz="2800" i="1" u="sng" dirty="0">
              <a:solidFill>
                <a:srgbClr val="13313A"/>
              </a:solidFill>
              <a:latin typeface="Arial" panose="020B0604020202020204" pitchFamily="34" charset="0"/>
              <a:cs typeface="Arial" panose="020B0604020202020204" pitchFamily="34" charset="0"/>
            </a:endParaRPr>
          </a:p>
          <a:p>
            <a:endParaRPr lang="en-US" sz="2800" i="1" u="sng" dirty="0">
              <a:solidFill>
                <a:srgbClr val="13313A"/>
              </a:solidFill>
              <a:latin typeface="Arial" panose="020B0604020202020204" pitchFamily="34" charset="0"/>
              <a:cs typeface="Arial" panose="020B0604020202020204" pitchFamily="34" charset="0"/>
            </a:endParaRPr>
          </a:p>
          <a:p>
            <a:endParaRPr lang="en-US" sz="2800" i="1" u="sng" dirty="0">
              <a:solidFill>
                <a:srgbClr val="13313A"/>
              </a:solidFill>
              <a:latin typeface="Arial" panose="020B0604020202020204" pitchFamily="34" charset="0"/>
              <a:cs typeface="Arial" panose="020B0604020202020204" pitchFamily="34" charset="0"/>
            </a:endParaRPr>
          </a:p>
          <a:p>
            <a:r>
              <a:rPr lang="en-US" sz="2400" dirty="0">
                <a:solidFill>
                  <a:srgbClr val="13313A"/>
                </a:solidFill>
                <a:latin typeface="Arial" panose="020B0604020202020204" pitchFamily="34" charset="0"/>
                <a:cs typeface="Arial" panose="020B0604020202020204" pitchFamily="34" charset="0"/>
              </a:rPr>
              <a:t>LOP (Loss of Potential) may indicate:</a:t>
            </a:r>
          </a:p>
          <a:p>
            <a:pPr algn="ctr"/>
            <a:endParaRPr lang="en-US" sz="2000" dirty="0">
              <a:solidFill>
                <a:srgbClr val="13313A"/>
              </a:solidFill>
              <a:latin typeface="Arial" panose="020B0604020202020204" pitchFamily="34" charset="0"/>
              <a:cs typeface="Arial" panose="020B0604020202020204" pitchFamily="34" charset="0"/>
            </a:endParaRPr>
          </a:p>
          <a:p>
            <a:pPr algn="ctr"/>
            <a:endParaRPr lang="en-US" sz="2000" dirty="0">
              <a:solidFill>
                <a:srgbClr val="13313A"/>
              </a:solidFill>
              <a:latin typeface="Arial" panose="020B0604020202020204" pitchFamily="34" charset="0"/>
              <a:cs typeface="Arial" panose="020B0604020202020204" pitchFamily="34" charset="0"/>
            </a:endParaRPr>
          </a:p>
          <a:p>
            <a:pPr marL="914400" lvl="1" indent="-457200">
              <a:buBlip>
                <a:blip r:embed="rId4">
                  <a:extLst>
                    <a:ext uri="{96DAC541-7B7A-43D3-8B79-37D633B846F1}">
                      <asvg:svgBlip xmlns:asvg="http://schemas.microsoft.com/office/drawing/2016/SVG/main" r:embed="rId5"/>
                    </a:ext>
                  </a:extLst>
                </a:blip>
              </a:buBlip>
            </a:pPr>
            <a:r>
              <a:rPr lang="en-US" sz="2400" dirty="0">
                <a:solidFill>
                  <a:srgbClr val="13313A"/>
                </a:solidFill>
                <a:latin typeface="Arial" panose="020B0604020202020204" pitchFamily="34" charset="0"/>
                <a:cs typeface="Arial" panose="020B0604020202020204" pitchFamily="34" charset="0"/>
              </a:rPr>
              <a:t>Mains Fail</a:t>
            </a:r>
          </a:p>
          <a:p>
            <a:pPr marL="800100" lvl="1" indent="-342900">
              <a:buBlip>
                <a:blip r:embed="rId4">
                  <a:extLst>
                    <a:ext uri="{96DAC541-7B7A-43D3-8B79-37D633B846F1}">
                      <asvg:svgBlip xmlns:asvg="http://schemas.microsoft.com/office/drawing/2016/SVG/main" r:embed="rId5"/>
                    </a:ext>
                  </a:extLst>
                </a:blip>
              </a:buBlip>
            </a:pPr>
            <a:endParaRPr lang="en-US" sz="2400" dirty="0">
              <a:solidFill>
                <a:srgbClr val="13313A"/>
              </a:solidFill>
              <a:latin typeface="Arial" panose="020B0604020202020204" pitchFamily="34" charset="0"/>
              <a:cs typeface="Arial" panose="020B0604020202020204" pitchFamily="34" charset="0"/>
            </a:endParaRPr>
          </a:p>
          <a:p>
            <a:pPr marL="914400" lvl="1" indent="-457200">
              <a:buBlip>
                <a:blip r:embed="rId4">
                  <a:extLst>
                    <a:ext uri="{96DAC541-7B7A-43D3-8B79-37D633B846F1}">
                      <asvg:svgBlip xmlns:asvg="http://schemas.microsoft.com/office/drawing/2016/SVG/main" r:embed="rId5"/>
                    </a:ext>
                  </a:extLst>
                </a:blip>
              </a:buBlip>
            </a:pPr>
            <a:r>
              <a:rPr lang="en-US" sz="2400" dirty="0">
                <a:solidFill>
                  <a:srgbClr val="13313A"/>
                </a:solidFill>
                <a:latin typeface="Arial" panose="020B0604020202020204" pitchFamily="34" charset="0"/>
                <a:cs typeface="Arial" panose="020B0604020202020204" pitchFamily="34" charset="0"/>
              </a:rPr>
              <a:t>Blown VT Fuse (MV or LV)</a:t>
            </a:r>
          </a:p>
          <a:p>
            <a:pPr marL="800100" lvl="1" indent="-342900">
              <a:buBlip>
                <a:blip r:embed="rId4">
                  <a:extLst>
                    <a:ext uri="{96DAC541-7B7A-43D3-8B79-37D633B846F1}">
                      <asvg:svgBlip xmlns:asvg="http://schemas.microsoft.com/office/drawing/2016/SVG/main" r:embed="rId5"/>
                    </a:ext>
                  </a:extLst>
                </a:blip>
              </a:buBlip>
            </a:pPr>
            <a:endParaRPr lang="en-US" sz="2400" dirty="0">
              <a:solidFill>
                <a:srgbClr val="13313A"/>
              </a:solidFill>
              <a:latin typeface="Arial" panose="020B0604020202020204" pitchFamily="34" charset="0"/>
              <a:cs typeface="Arial" panose="020B0604020202020204" pitchFamily="34" charset="0"/>
            </a:endParaRPr>
          </a:p>
          <a:p>
            <a:pPr marL="914400" lvl="1" indent="-457200">
              <a:buBlip>
                <a:blip r:embed="rId4">
                  <a:extLst>
                    <a:ext uri="{96DAC541-7B7A-43D3-8B79-37D633B846F1}">
                      <asvg:svgBlip xmlns:asvg="http://schemas.microsoft.com/office/drawing/2016/SVG/main" r:embed="rId5"/>
                    </a:ext>
                  </a:extLst>
                </a:blip>
              </a:buBlip>
            </a:pPr>
            <a:r>
              <a:rPr lang="en-US" sz="2400" dirty="0">
                <a:solidFill>
                  <a:srgbClr val="13313A"/>
                </a:solidFill>
                <a:latin typeface="Arial" panose="020B0604020202020204" pitchFamily="34" charset="0"/>
                <a:cs typeface="Arial" panose="020B0604020202020204" pitchFamily="34" charset="0"/>
              </a:rPr>
              <a:t>Open Conductor on Overhead Line</a:t>
            </a:r>
          </a:p>
          <a:p>
            <a:pPr marL="457200" indent="-457200">
              <a:buFont typeface="Arial" panose="020B0604020202020204" pitchFamily="34" charset="0"/>
              <a:buChar char="•"/>
            </a:pPr>
            <a:endParaRPr lang="en-US" sz="2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6CD1C9D-1EE7-53D0-5435-366AAD7A6455}"/>
              </a:ext>
            </a:extLst>
          </p:cNvPr>
          <p:cNvPicPr>
            <a:picLocks noChangeAspect="1"/>
          </p:cNvPicPr>
          <p:nvPr/>
        </p:nvPicPr>
        <p:blipFill>
          <a:blip r:embed="rId6"/>
          <a:stretch>
            <a:fillRect/>
          </a:stretch>
        </p:blipFill>
        <p:spPr>
          <a:xfrm>
            <a:off x="9118295" y="1062640"/>
            <a:ext cx="2777835" cy="4365170"/>
          </a:xfrm>
          <a:prstGeom prst="rect">
            <a:avLst/>
          </a:prstGeom>
        </p:spPr>
      </p:pic>
    </p:spTree>
    <p:extLst>
      <p:ext uri="{BB962C8B-B14F-4D97-AF65-F5344CB8AC3E}">
        <p14:creationId xmlns:p14="http://schemas.microsoft.com/office/powerpoint/2010/main" val="371551452"/>
      </p:ext>
    </p:extLst>
  </p:cSld>
  <p:clrMapOvr>
    <a:masterClrMapping/>
  </p:clrMapOvr>
  <p:transition spd="med">
    <p:pull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DE09A9E7-443E-2D82-BDE1-90DAA39DA7B1}"/>
            </a:ext>
          </a:extLst>
        </p:cNvPr>
        <p:cNvGrpSpPr/>
        <p:nvPr/>
      </p:nvGrpSpPr>
      <p:grpSpPr>
        <a:xfrm>
          <a:off x="0" y="0"/>
          <a:ext cx="0" cy="0"/>
          <a:chOff x="0" y="0"/>
          <a:chExt cx="0" cy="0"/>
        </a:xfrm>
      </p:grpSpPr>
      <p:sp>
        <p:nvSpPr>
          <p:cNvPr id="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39C84E5-AD1E-B0A8-B138-0A5EC2411FDB}"/>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defTabSz="914400">
              <a:lnSpc>
                <a:spcPct val="90000"/>
              </a:lnSpc>
              <a:spcBef>
                <a:spcPct val="0"/>
              </a:spcBef>
              <a:spcAft>
                <a:spcPts val="600"/>
              </a:spcAft>
            </a:pPr>
            <a:r>
              <a:rPr lang="en-US" sz="3600" b="1" dirty="0">
                <a:solidFill>
                  <a:srgbClr val="FFFFFF"/>
                </a:solidFill>
                <a:latin typeface="+mj-lt"/>
                <a:ea typeface="+mj-ea"/>
                <a:cs typeface="+mj-cs"/>
              </a:rPr>
              <a:t>Healthy Voltage Phasors</a:t>
            </a:r>
          </a:p>
        </p:txBody>
      </p:sp>
      <p:pic>
        <p:nvPicPr>
          <p:cNvPr id="3" name="Picture 2">
            <a:extLst>
              <a:ext uri="{FF2B5EF4-FFF2-40B4-BE49-F238E27FC236}">
                <a16:creationId xmlns:a16="http://schemas.microsoft.com/office/drawing/2014/main" id="{64717905-AE3D-F0C6-E40C-AD5F850B5B22}"/>
              </a:ext>
            </a:extLst>
          </p:cNvPr>
          <p:cNvPicPr>
            <a:picLocks noChangeAspect="1"/>
          </p:cNvPicPr>
          <p:nvPr/>
        </p:nvPicPr>
        <p:blipFill>
          <a:blip r:embed="rId4"/>
          <a:stretch>
            <a:fillRect/>
          </a:stretch>
        </p:blipFill>
        <p:spPr>
          <a:xfrm>
            <a:off x="4832938" y="247555"/>
            <a:ext cx="6753178" cy="6032333"/>
          </a:xfrm>
          <a:prstGeom prst="rect">
            <a:avLst/>
          </a:prstGeom>
        </p:spPr>
      </p:pic>
    </p:spTree>
    <p:extLst>
      <p:ext uri="{BB962C8B-B14F-4D97-AF65-F5344CB8AC3E}">
        <p14:creationId xmlns:p14="http://schemas.microsoft.com/office/powerpoint/2010/main" val="2313928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148F596B-EA88-1E4B-A8C1-6AF5F9AFCF62}"/>
            </a:ext>
          </a:extLst>
        </p:cNvPr>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F58360-01E0-2D9F-CA98-B79F73EE81B6}"/>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defTabSz="914400">
              <a:lnSpc>
                <a:spcPct val="90000"/>
              </a:lnSpc>
              <a:spcBef>
                <a:spcPct val="0"/>
              </a:spcBef>
              <a:spcAft>
                <a:spcPts val="600"/>
              </a:spcAft>
            </a:pPr>
            <a:r>
              <a:rPr lang="en-US" sz="3600" b="1" dirty="0">
                <a:solidFill>
                  <a:srgbClr val="FFFFFF"/>
                </a:solidFill>
                <a:latin typeface="+mj-lt"/>
                <a:ea typeface="+mj-ea"/>
                <a:cs typeface="+mj-cs"/>
              </a:rPr>
              <a:t>Phasors with Missing Voltage</a:t>
            </a:r>
          </a:p>
        </p:txBody>
      </p:sp>
      <p:pic>
        <p:nvPicPr>
          <p:cNvPr id="3" name="Picture 2">
            <a:extLst>
              <a:ext uri="{FF2B5EF4-FFF2-40B4-BE49-F238E27FC236}">
                <a16:creationId xmlns:a16="http://schemas.microsoft.com/office/drawing/2014/main" id="{8B295820-8507-5421-DD2A-78EBC9308E48}"/>
              </a:ext>
            </a:extLst>
          </p:cNvPr>
          <p:cNvPicPr>
            <a:picLocks noChangeAspect="1"/>
          </p:cNvPicPr>
          <p:nvPr/>
        </p:nvPicPr>
        <p:blipFill>
          <a:blip r:embed="rId4"/>
          <a:stretch>
            <a:fillRect/>
          </a:stretch>
        </p:blipFill>
        <p:spPr>
          <a:xfrm>
            <a:off x="4963220" y="337602"/>
            <a:ext cx="6827939" cy="6029743"/>
          </a:xfrm>
          <a:prstGeom prst="rect">
            <a:avLst/>
          </a:prstGeom>
        </p:spPr>
      </p:pic>
      <p:sp>
        <p:nvSpPr>
          <p:cNvPr id="6" name="Rectangle 5">
            <a:extLst>
              <a:ext uri="{FF2B5EF4-FFF2-40B4-BE49-F238E27FC236}">
                <a16:creationId xmlns:a16="http://schemas.microsoft.com/office/drawing/2014/main" id="{4DC27C2D-4048-F0B9-7143-C3E9286E4B2E}"/>
              </a:ext>
            </a:extLst>
          </p:cNvPr>
          <p:cNvSpPr/>
          <p:nvPr/>
        </p:nvSpPr>
        <p:spPr>
          <a:xfrm>
            <a:off x="5241073" y="1967266"/>
            <a:ext cx="2174488" cy="2741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9CCA353E-D6B9-4E73-7A64-A5662FE0D834}"/>
              </a:ext>
            </a:extLst>
          </p:cNvPr>
          <p:cNvSpPr/>
          <p:nvPr/>
        </p:nvSpPr>
        <p:spPr>
          <a:xfrm>
            <a:off x="8382000" y="4881750"/>
            <a:ext cx="2174488" cy="2741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3846219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615255F0-3EAD-5A75-FFA6-4F842E63C6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6398410-F529-E073-2C33-891EFD472178}"/>
              </a:ext>
            </a:extLst>
          </p:cNvPr>
          <p:cNvSpPr txBox="1"/>
          <p:nvPr/>
        </p:nvSpPr>
        <p:spPr>
          <a:xfrm>
            <a:off x="1517550" y="173083"/>
            <a:ext cx="9156900" cy="523220"/>
          </a:xfrm>
          <a:prstGeom prst="rect">
            <a:avLst/>
          </a:prstGeom>
          <a:noFill/>
        </p:spPr>
        <p:txBody>
          <a:bodyPr wrap="square" rtlCol="0">
            <a:spAutoFit/>
          </a:bodyPr>
          <a:lstStyle/>
          <a:p>
            <a:pPr algn="ctr">
              <a:spcAft>
                <a:spcPts val="600"/>
              </a:spcAft>
            </a:pPr>
            <a:r>
              <a:rPr lang="en-US" sz="2800" b="1" u="sng" dirty="0">
                <a:solidFill>
                  <a:srgbClr val="13313A"/>
                </a:solidFill>
                <a:latin typeface="Arial" panose="020B0604020202020204" pitchFamily="34" charset="0"/>
                <a:cs typeface="Arial" panose="020B0604020202020204" pitchFamily="34" charset="0"/>
              </a:rPr>
              <a:t>Other Applications</a:t>
            </a:r>
          </a:p>
        </p:txBody>
      </p:sp>
      <p:sp>
        <p:nvSpPr>
          <p:cNvPr id="4" name="Rectangle: Rounded Corners 3">
            <a:extLst>
              <a:ext uri="{FF2B5EF4-FFF2-40B4-BE49-F238E27FC236}">
                <a16:creationId xmlns:a16="http://schemas.microsoft.com/office/drawing/2014/main" id="{39A019E0-8E05-7163-19AA-03E79317EFC9}"/>
              </a:ext>
            </a:extLst>
          </p:cNvPr>
          <p:cNvSpPr/>
          <p:nvPr/>
        </p:nvSpPr>
        <p:spPr>
          <a:xfrm>
            <a:off x="1773044" y="858644"/>
            <a:ext cx="2743200" cy="114857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Lines in parallel</a:t>
            </a:r>
          </a:p>
        </p:txBody>
      </p:sp>
      <p:sp>
        <p:nvSpPr>
          <p:cNvPr id="5" name="Rectangle: Rounded Corners 4">
            <a:extLst>
              <a:ext uri="{FF2B5EF4-FFF2-40B4-BE49-F238E27FC236}">
                <a16:creationId xmlns:a16="http://schemas.microsoft.com/office/drawing/2014/main" id="{4E379A6D-89F0-ECAD-1062-FDDBB96F949E}"/>
              </a:ext>
            </a:extLst>
          </p:cNvPr>
          <p:cNvSpPr/>
          <p:nvPr/>
        </p:nvSpPr>
        <p:spPr>
          <a:xfrm>
            <a:off x="3297044" y="1758175"/>
            <a:ext cx="2743200" cy="114857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Microgrid Protection</a:t>
            </a:r>
          </a:p>
          <a:p>
            <a:pPr algn="ctr"/>
            <a:r>
              <a:rPr lang="en-ZA" b="1" dirty="0">
                <a:solidFill>
                  <a:srgbClr val="13313A"/>
                </a:solidFill>
              </a:rPr>
              <a:t>(Grid protection vs Islanded mode)</a:t>
            </a:r>
          </a:p>
        </p:txBody>
      </p:sp>
      <p:sp>
        <p:nvSpPr>
          <p:cNvPr id="6" name="Rectangle: Rounded Corners 5">
            <a:extLst>
              <a:ext uri="{FF2B5EF4-FFF2-40B4-BE49-F238E27FC236}">
                <a16:creationId xmlns:a16="http://schemas.microsoft.com/office/drawing/2014/main" id="{4F2764E5-3352-15EE-D855-5E537A42A468}"/>
              </a:ext>
            </a:extLst>
          </p:cNvPr>
          <p:cNvSpPr/>
          <p:nvPr/>
        </p:nvSpPr>
        <p:spPr>
          <a:xfrm>
            <a:off x="4415883" y="2762796"/>
            <a:ext cx="2743200" cy="114857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Automatic Reclosing Coordination</a:t>
            </a:r>
          </a:p>
        </p:txBody>
      </p:sp>
      <p:sp>
        <p:nvSpPr>
          <p:cNvPr id="8" name="Rectangle: Rounded Corners 7">
            <a:extLst>
              <a:ext uri="{FF2B5EF4-FFF2-40B4-BE49-F238E27FC236}">
                <a16:creationId xmlns:a16="http://schemas.microsoft.com/office/drawing/2014/main" id="{35D3D8B4-56ED-C0D4-F517-0E1D104C367C}"/>
              </a:ext>
            </a:extLst>
          </p:cNvPr>
          <p:cNvSpPr/>
          <p:nvPr/>
        </p:nvSpPr>
        <p:spPr>
          <a:xfrm>
            <a:off x="6096000" y="3518372"/>
            <a:ext cx="2743200" cy="114857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Cold Load Pickup</a:t>
            </a:r>
          </a:p>
        </p:txBody>
      </p:sp>
      <p:sp>
        <p:nvSpPr>
          <p:cNvPr id="9" name="Rectangle: Rounded Corners 8">
            <a:extLst>
              <a:ext uri="{FF2B5EF4-FFF2-40B4-BE49-F238E27FC236}">
                <a16:creationId xmlns:a16="http://schemas.microsoft.com/office/drawing/2014/main" id="{4B47A571-5B56-6558-8740-D770504B89D6}"/>
              </a:ext>
            </a:extLst>
          </p:cNvPr>
          <p:cNvSpPr/>
          <p:nvPr/>
        </p:nvSpPr>
        <p:spPr>
          <a:xfrm>
            <a:off x="7564244" y="4379038"/>
            <a:ext cx="2743200" cy="114857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Changes in Source Fault level</a:t>
            </a:r>
          </a:p>
        </p:txBody>
      </p:sp>
      <p:sp>
        <p:nvSpPr>
          <p:cNvPr id="10" name="Rectangle: Rounded Corners 9">
            <a:extLst>
              <a:ext uri="{FF2B5EF4-FFF2-40B4-BE49-F238E27FC236}">
                <a16:creationId xmlns:a16="http://schemas.microsoft.com/office/drawing/2014/main" id="{FA267580-314D-49C5-4132-EC608888B4C2}"/>
              </a:ext>
            </a:extLst>
          </p:cNvPr>
          <p:cNvSpPr/>
          <p:nvPr/>
        </p:nvSpPr>
        <p:spPr>
          <a:xfrm>
            <a:off x="8839200" y="5239704"/>
            <a:ext cx="2743200" cy="114857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A" b="1" dirty="0">
                <a:solidFill>
                  <a:srgbClr val="13313A"/>
                </a:solidFill>
              </a:rPr>
              <a:t>Distributed Energy Resource Integration</a:t>
            </a:r>
          </a:p>
        </p:txBody>
      </p:sp>
    </p:spTree>
    <p:extLst>
      <p:ext uri="{BB962C8B-B14F-4D97-AF65-F5344CB8AC3E}">
        <p14:creationId xmlns:p14="http://schemas.microsoft.com/office/powerpoint/2010/main" val="160969025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9000" r="-9000"/>
          </a:stretch>
        </a:blipFill>
        <a:effectLst/>
      </p:bgPr>
    </p:bg>
    <p:spTree>
      <p:nvGrpSpPr>
        <p:cNvPr id="1" name="">
          <a:extLst>
            <a:ext uri="{FF2B5EF4-FFF2-40B4-BE49-F238E27FC236}">
              <a16:creationId xmlns:a16="http://schemas.microsoft.com/office/drawing/2014/main" id="{C7E5714B-E8D6-DB49-4E94-AF93668E5F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9A6B78-7AA2-ECA6-40C8-37CE1919D3A7}"/>
              </a:ext>
            </a:extLst>
          </p:cNvPr>
          <p:cNvSpPr txBox="1"/>
          <p:nvPr/>
        </p:nvSpPr>
        <p:spPr>
          <a:xfrm>
            <a:off x="1517550" y="585679"/>
            <a:ext cx="9156900" cy="54784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1" u="sng"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Conclusion</a:t>
            </a: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endParaRPr>
          </a:p>
          <a:p>
            <a:pPr marL="514350" marR="0" lvl="0" indent="-514350" algn="l" defTabSz="457200" rtl="0" eaLnBrk="1" fontAlgn="auto" latinLnBrk="0" hangingPunct="1">
              <a:lnSpc>
                <a:spcPct val="100000"/>
              </a:lnSpc>
              <a:spcBef>
                <a:spcPts val="0"/>
              </a:spcBef>
              <a:spcAft>
                <a:spcPts val="600"/>
              </a:spcAft>
              <a:buClrTx/>
              <a:buSzTx/>
              <a:buBlip>
                <a:blip r:embed="rId4">
                  <a:extLst>
                    <a:ext uri="{96DAC541-7B7A-43D3-8B79-37D633B846F1}">
                      <asvg:svgBlip xmlns:asvg="http://schemas.microsoft.com/office/drawing/2016/SVG/main" r:embed="rId5"/>
                    </a:ext>
                  </a:extLst>
                </a:blip>
              </a:buBlip>
              <a:tabLst/>
              <a:defRPr/>
            </a:pPr>
            <a:r>
              <a:rPr kumimoji="0" lang="en-ZA"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By utilizing existing equipment</a:t>
            </a:r>
          </a:p>
          <a:p>
            <a:pPr marL="342900" marR="0" lvl="0" indent="-342900" algn="l" defTabSz="457200" rtl="0" eaLnBrk="1" fontAlgn="auto" latinLnBrk="0" hangingPunct="1">
              <a:lnSpc>
                <a:spcPct val="100000"/>
              </a:lnSpc>
              <a:spcBef>
                <a:spcPts val="0"/>
              </a:spcBef>
              <a:spcAft>
                <a:spcPts val="600"/>
              </a:spcAft>
              <a:buClrTx/>
              <a:buSzTx/>
              <a:buBlip>
                <a:blip r:embed="rId4">
                  <a:extLst>
                    <a:ext uri="{96DAC541-7B7A-43D3-8B79-37D633B846F1}">
                      <asvg:svgBlip xmlns:asvg="http://schemas.microsoft.com/office/drawing/2016/SVG/main" r:embed="rId5"/>
                    </a:ext>
                  </a:extLst>
                </a:blip>
              </a:buBlip>
              <a:tabLst/>
              <a:defRPr/>
            </a:pPr>
            <a:endParaRPr kumimoji="0" lang="en-ZA"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endParaRPr>
          </a:p>
          <a:p>
            <a:pPr marL="514350" marR="0" lvl="0" indent="-514350" algn="l" defTabSz="457200" rtl="0" eaLnBrk="1" fontAlgn="auto" latinLnBrk="0" hangingPunct="1">
              <a:lnSpc>
                <a:spcPct val="100000"/>
              </a:lnSpc>
              <a:spcBef>
                <a:spcPts val="0"/>
              </a:spcBef>
              <a:spcAft>
                <a:spcPts val="600"/>
              </a:spcAft>
              <a:buClrTx/>
              <a:buSzTx/>
              <a:buBlip>
                <a:blip r:embed="rId4">
                  <a:extLst>
                    <a:ext uri="{96DAC541-7B7A-43D3-8B79-37D633B846F1}">
                      <asvg:svgBlip xmlns:asvg="http://schemas.microsoft.com/office/drawing/2016/SVG/main" r:embed="rId5"/>
                    </a:ext>
                  </a:extLst>
                </a:blip>
              </a:buBlip>
              <a:tabLst/>
              <a:defRPr/>
            </a:pPr>
            <a:r>
              <a:rPr kumimoji="0" lang="en-ZA"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Applying innovative logic</a:t>
            </a:r>
          </a:p>
          <a:p>
            <a:pPr marL="514350" marR="0" lvl="0" indent="-514350" algn="l" defTabSz="457200" rtl="0" eaLnBrk="1" fontAlgn="auto" latinLnBrk="0" hangingPunct="1">
              <a:lnSpc>
                <a:spcPct val="100000"/>
              </a:lnSpc>
              <a:spcBef>
                <a:spcPts val="0"/>
              </a:spcBef>
              <a:spcAft>
                <a:spcPts val="600"/>
              </a:spcAft>
              <a:buClrTx/>
              <a:buSzTx/>
              <a:buBlip>
                <a:blip r:embed="rId4">
                  <a:extLst>
                    <a:ext uri="{96DAC541-7B7A-43D3-8B79-37D633B846F1}">
                      <asvg:svgBlip xmlns:asvg="http://schemas.microsoft.com/office/drawing/2016/SVG/main" r:embed="rId5"/>
                    </a:ext>
                  </a:extLst>
                </a:blip>
              </a:buBlip>
              <a:tabLst/>
              <a:defRPr/>
            </a:pPr>
            <a:endParaRPr kumimoji="0" lang="en-ZA"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endParaRPr>
          </a:p>
          <a:p>
            <a:pPr marL="514350" marR="0" lvl="0" indent="-514350" algn="l" defTabSz="457200" rtl="0" eaLnBrk="1" fontAlgn="auto" latinLnBrk="0" hangingPunct="1">
              <a:lnSpc>
                <a:spcPct val="100000"/>
              </a:lnSpc>
              <a:spcBef>
                <a:spcPts val="0"/>
              </a:spcBef>
              <a:spcAft>
                <a:spcPts val="600"/>
              </a:spcAft>
              <a:buClrTx/>
              <a:buSzTx/>
              <a:buBlip>
                <a:blip r:embed="rId4">
                  <a:extLst>
                    <a:ext uri="{96DAC541-7B7A-43D3-8B79-37D633B846F1}">
                      <asvg:svgBlip xmlns:asvg="http://schemas.microsoft.com/office/drawing/2016/SVG/main" r:embed="rId5"/>
                    </a:ext>
                  </a:extLst>
                </a:blip>
              </a:buBlip>
              <a:tabLst/>
              <a:defRPr/>
            </a:pPr>
            <a:r>
              <a:rPr kumimoji="0" lang="en-ZA"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And making small incremental changes…</a:t>
            </a:r>
          </a:p>
          <a:p>
            <a:pPr marR="0" lvl="0" algn="l" defTabSz="457200" rtl="0" eaLnBrk="1" fontAlgn="auto" latinLnBrk="0" hangingPunct="1">
              <a:lnSpc>
                <a:spcPct val="100000"/>
              </a:lnSpc>
              <a:spcBef>
                <a:spcPts val="0"/>
              </a:spcBef>
              <a:spcAft>
                <a:spcPts val="600"/>
              </a:spcAft>
              <a:buClrTx/>
              <a:buSzTx/>
              <a:tabLst/>
              <a:defRPr/>
            </a:pPr>
            <a:endParaRPr kumimoji="0" lang="en-ZA"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endParaRPr>
          </a:p>
          <a:p>
            <a:pPr marL="514350" marR="0" lvl="0" indent="-514350" algn="l" defTabSz="457200" rtl="0" eaLnBrk="1" fontAlgn="auto" latinLnBrk="0" hangingPunct="1">
              <a:lnSpc>
                <a:spcPct val="100000"/>
              </a:lnSpc>
              <a:spcBef>
                <a:spcPts val="0"/>
              </a:spcBef>
              <a:spcAft>
                <a:spcPts val="600"/>
              </a:spcAft>
              <a:buClrTx/>
              <a:buSzTx/>
              <a:buBlip>
                <a:blip r:embed="rId4">
                  <a:extLst>
                    <a:ext uri="{96DAC541-7B7A-43D3-8B79-37D633B846F1}">
                      <asvg:svgBlip xmlns:asvg="http://schemas.microsoft.com/office/drawing/2016/SVG/main" r:embed="rId5"/>
                    </a:ext>
                  </a:extLst>
                </a:blip>
              </a:buBlip>
              <a:tabLst/>
              <a:defRPr/>
            </a:pPr>
            <a:r>
              <a:rPr lang="en-ZA" sz="2400" dirty="0">
                <a:solidFill>
                  <a:srgbClr val="13313A"/>
                </a:solidFill>
                <a:latin typeface="Arial" panose="020B0604020202020204" pitchFamily="34" charset="0"/>
                <a:cs typeface="Arial" panose="020B0604020202020204" pitchFamily="34" charset="0"/>
              </a:rPr>
              <a:t>W</a:t>
            </a:r>
            <a:r>
              <a:rPr kumimoji="0" lang="en-ZA" sz="2400" i="0" u="none" strike="noStrike" kern="1200" cap="none" spc="0" normalizeH="0" baseline="0" noProof="0" dirty="0">
                <a:ln>
                  <a:noFill/>
                </a:ln>
                <a:solidFill>
                  <a:srgbClr val="13313A"/>
                </a:solidFill>
                <a:effectLst/>
                <a:uLnTx/>
                <a:uFillTx/>
                <a:latin typeface="Arial" panose="020B0604020202020204" pitchFamily="34" charset="0"/>
                <a:ea typeface="+mn-ea"/>
                <a:cs typeface="Arial" panose="020B0604020202020204" pitchFamily="34" charset="0"/>
              </a:rPr>
              <a:t>e move a step closer to realizing a fully integrated smart grid</a:t>
            </a:r>
            <a:r>
              <a:rPr lang="en-ZA" sz="2400" dirty="0">
                <a:solidFill>
                  <a:srgbClr val="13313A"/>
                </a:solidFill>
                <a:latin typeface="Arial" panose="020B0604020202020204" pitchFamily="34" charset="0"/>
                <a:cs typeface="Arial" panose="020B0604020202020204" pitchFamily="34" charset="0"/>
              </a:rPr>
              <a:t>.</a:t>
            </a:r>
          </a:p>
          <a:p>
            <a:pPr marL="514350" marR="0" lvl="0" indent="-514350" algn="l" defTabSz="457200" rtl="0" eaLnBrk="1" fontAlgn="auto" latinLnBrk="0" hangingPunct="1">
              <a:lnSpc>
                <a:spcPct val="100000"/>
              </a:lnSpc>
              <a:spcBef>
                <a:spcPts val="0"/>
              </a:spcBef>
              <a:spcAft>
                <a:spcPts val="600"/>
              </a:spcAft>
              <a:buClrTx/>
              <a:buSzTx/>
              <a:buBlip>
                <a:blip r:embed="rId4">
                  <a:extLst>
                    <a:ext uri="{96DAC541-7B7A-43D3-8B79-37D633B846F1}">
                      <asvg:svgBlip xmlns:asvg="http://schemas.microsoft.com/office/drawing/2016/SVG/main" r:embed="rId5"/>
                    </a:ext>
                  </a:extLst>
                </a:blip>
              </a:buBlip>
              <a:tabLst/>
              <a:defRPr/>
            </a:pPr>
            <a:r>
              <a:rPr lang="en-ZA" sz="2400" dirty="0">
                <a:solidFill>
                  <a:srgbClr val="13313A"/>
                </a:solidFill>
                <a:latin typeface="Arial" panose="020B0604020202020204" pitchFamily="34" charset="0"/>
                <a:cs typeface="Arial" panose="020B0604020202020204" pitchFamily="34" charset="0"/>
              </a:rPr>
              <a:t>Ultimately improve service delivery</a:t>
            </a:r>
            <a:endParaRPr kumimoji="0" lang="en-US" sz="2400" i="0" u="none" strike="noStrike" kern="1200" cap="none" spc="0" normalizeH="0" baseline="0" noProof="0" dirty="0">
              <a:ln>
                <a:noFill/>
              </a:ln>
              <a:solidFill>
                <a:srgbClr val="13313A"/>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415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fade">
                                      <p:cBhvr>
                                        <p:cTn id="2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768E4E-1A25-ED43-B636-C1F7DA59346E}"/>
              </a:ext>
            </a:extLst>
          </p:cNvPr>
          <p:cNvPicPr>
            <a:picLocks noChangeAspect="1"/>
          </p:cNvPicPr>
          <p:nvPr/>
        </p:nvPicPr>
        <p:blipFill>
          <a:blip r:embed="rId3"/>
          <a:srcRect/>
          <a:stretch/>
        </p:blipFill>
        <p:spPr>
          <a:xfrm>
            <a:off x="1537276" y="0"/>
            <a:ext cx="9117447" cy="6855137"/>
          </a:xfrm>
          <a:prstGeom prst="rect">
            <a:avLst/>
          </a:prstGeom>
        </p:spPr>
      </p:pic>
      <p:sp>
        <p:nvSpPr>
          <p:cNvPr id="20" name="Rectangle 19">
            <a:extLst>
              <a:ext uri="{FF2B5EF4-FFF2-40B4-BE49-F238E27FC236}">
                <a16:creationId xmlns:a16="http://schemas.microsoft.com/office/drawing/2014/main" id="{1B93354C-C428-894D-8EF4-53EF36AB400F}"/>
              </a:ext>
            </a:extLst>
          </p:cNvPr>
          <p:cNvSpPr/>
          <p:nvPr/>
        </p:nvSpPr>
        <p:spPr>
          <a:xfrm>
            <a:off x="2044068" y="5123274"/>
            <a:ext cx="8103869" cy="1323439"/>
          </a:xfrm>
          <a:prstGeom prst="rect">
            <a:avLst/>
          </a:prstGeom>
        </p:spPr>
        <p:txBody>
          <a:bodyPr wrap="square">
            <a:spAutoFit/>
          </a:bodyPr>
          <a:lstStyle/>
          <a:p>
            <a:pPr algn="ctr"/>
            <a:r>
              <a:rPr lang="en-ZA" altLang="en-US" sz="80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760590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DB989C-87D2-3441-A8B3-71F8F226CECB}"/>
              </a:ext>
            </a:extLst>
          </p:cNvPr>
          <p:cNvSpPr txBox="1"/>
          <p:nvPr/>
        </p:nvSpPr>
        <p:spPr>
          <a:xfrm>
            <a:off x="1976571" y="312030"/>
            <a:ext cx="8042500" cy="4832092"/>
          </a:xfrm>
          <a:prstGeom prst="rect">
            <a:avLst/>
          </a:prstGeom>
          <a:noFill/>
        </p:spPr>
        <p:txBody>
          <a:bodyPr wrap="square" rtlCol="0">
            <a:spAutoFit/>
          </a:bodyPr>
          <a:lstStyle/>
          <a:p>
            <a:pPr algn="ctr"/>
            <a:endParaRPr lang="en-US" sz="2800" b="1" dirty="0">
              <a:latin typeface="Arial" panose="020B0604020202020204" pitchFamily="34" charset="0"/>
              <a:cs typeface="Arial" panose="020B0604020202020204" pitchFamily="34" charset="0"/>
            </a:endParaRPr>
          </a:p>
          <a:p>
            <a:pPr algn="ctr"/>
            <a:r>
              <a:rPr lang="en-GB" sz="2800" b="1" u="sng" dirty="0">
                <a:solidFill>
                  <a:srgbClr val="13313A"/>
                </a:solidFill>
                <a:latin typeface="Arial" panose="020B0604020202020204" pitchFamily="34" charset="0"/>
                <a:cs typeface="Arial" panose="020B0604020202020204" pitchFamily="34" charset="0"/>
              </a:rPr>
              <a:t>Adaptive Power System Protection:</a:t>
            </a:r>
          </a:p>
          <a:p>
            <a:endParaRPr lang="en-GB" sz="2800" u="sng" dirty="0">
              <a:solidFill>
                <a:srgbClr val="13313A"/>
              </a:solidFill>
              <a:latin typeface="Arial" panose="020B0604020202020204" pitchFamily="34" charset="0"/>
              <a:cs typeface="Arial" panose="020B0604020202020204" pitchFamily="34" charset="0"/>
            </a:endParaRPr>
          </a:p>
          <a:p>
            <a:endParaRPr lang="en-GB" sz="2800" u="sng" dirty="0">
              <a:solidFill>
                <a:srgbClr val="13313A"/>
              </a:solidFill>
              <a:latin typeface="Arial" panose="020B0604020202020204" pitchFamily="34" charset="0"/>
              <a:cs typeface="Arial" panose="020B0604020202020204" pitchFamily="34" charset="0"/>
            </a:endParaRPr>
          </a:p>
          <a:p>
            <a:endParaRPr lang="en-GB" sz="2800" u="sng" dirty="0">
              <a:solidFill>
                <a:srgbClr val="13313A"/>
              </a:solidFill>
              <a:latin typeface="Arial" panose="020B0604020202020204" pitchFamily="34" charset="0"/>
              <a:cs typeface="Arial" panose="020B0604020202020204" pitchFamily="34" charset="0"/>
            </a:endParaRPr>
          </a:p>
          <a:p>
            <a:pPr marL="342900" indent="-342900">
              <a:buBlip>
                <a:blip r:embed="rId4">
                  <a:extLst>
                    <a:ext uri="{96DAC541-7B7A-43D3-8B79-37D633B846F1}">
                      <asvg:svgBlip xmlns:asvg="http://schemas.microsoft.com/office/drawing/2016/SVG/main" r:embed="rId5"/>
                    </a:ext>
                  </a:extLst>
                </a:blip>
              </a:buBlip>
            </a:pPr>
            <a:r>
              <a:rPr lang="en-GB" sz="2400" dirty="0">
                <a:solidFill>
                  <a:srgbClr val="13313A"/>
                </a:solidFill>
                <a:latin typeface="Arial" panose="020B0604020202020204" pitchFamily="34" charset="0"/>
                <a:cs typeface="Arial" panose="020B0604020202020204" pitchFamily="34" charset="0"/>
              </a:rPr>
              <a:t>Adaptive protection is a dynamic approach to power system security in which relay settings and protection logic are automatically adjusted in real time.</a:t>
            </a:r>
          </a:p>
          <a:p>
            <a:pPr marL="342900" indent="-342900">
              <a:buBlip>
                <a:blip r:embed="rId4">
                  <a:extLst>
                    <a:ext uri="{96DAC541-7B7A-43D3-8B79-37D633B846F1}">
                      <asvg:svgBlip xmlns:asvg="http://schemas.microsoft.com/office/drawing/2016/SVG/main" r:embed="rId5"/>
                    </a:ext>
                  </a:extLst>
                </a:blip>
              </a:buBlip>
            </a:pPr>
            <a:endParaRPr lang="en-GB" sz="2400" dirty="0">
              <a:solidFill>
                <a:srgbClr val="13313A"/>
              </a:solidFill>
              <a:latin typeface="Arial" panose="020B0604020202020204" pitchFamily="34" charset="0"/>
              <a:cs typeface="Arial" panose="020B0604020202020204" pitchFamily="34" charset="0"/>
            </a:endParaRPr>
          </a:p>
          <a:p>
            <a:pPr marL="342900" indent="-342900">
              <a:buBlip>
                <a:blip r:embed="rId4">
                  <a:extLst>
                    <a:ext uri="{96DAC541-7B7A-43D3-8B79-37D633B846F1}">
                      <asvg:svgBlip xmlns:asvg="http://schemas.microsoft.com/office/drawing/2016/SVG/main" r:embed="rId5"/>
                    </a:ext>
                  </a:extLst>
                </a:blip>
              </a:buBlip>
            </a:pPr>
            <a:r>
              <a:rPr lang="en-GB" sz="2400" dirty="0">
                <a:solidFill>
                  <a:srgbClr val="13313A"/>
                </a:solidFill>
                <a:latin typeface="Arial" panose="020B0604020202020204" pitchFamily="34" charset="0"/>
                <a:cs typeface="Arial" panose="020B0604020202020204" pitchFamily="34" charset="0"/>
              </a:rPr>
              <a:t>This ensures that protection parameters remain optimal as network conditions change without requiring manual intervention.</a:t>
            </a:r>
            <a:endParaRPr lang="en-US" sz="2400" dirty="0">
              <a:solidFill>
                <a:srgbClr val="13313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8E7C2D0-879C-E808-F91D-F129EF5B44B3}"/>
              </a:ext>
            </a:extLst>
          </p:cNvPr>
          <p:cNvPicPr>
            <a:picLocks noChangeAspect="1"/>
          </p:cNvPicPr>
          <p:nvPr/>
        </p:nvPicPr>
        <p:blipFill>
          <a:blip r:embed="rId6"/>
          <a:stretch>
            <a:fillRect/>
          </a:stretch>
        </p:blipFill>
        <p:spPr>
          <a:xfrm>
            <a:off x="272512" y="173360"/>
            <a:ext cx="1900417" cy="1697052"/>
          </a:xfrm>
          <a:prstGeom prst="rect">
            <a:avLst/>
          </a:prstGeom>
        </p:spPr>
      </p:pic>
    </p:spTree>
    <p:extLst>
      <p:ext uri="{BB962C8B-B14F-4D97-AF65-F5344CB8AC3E}">
        <p14:creationId xmlns:p14="http://schemas.microsoft.com/office/powerpoint/2010/main" val="811149355"/>
      </p:ext>
    </p:extLst>
  </p:cSld>
  <p:clrMapOvr>
    <a:masterClrMapping/>
  </p:clrMapOvr>
  <p:transition spd="med">
    <p:pull dir="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C39FA0BD-EF82-6470-D6D0-D9ED826BA5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D80DA2-47B7-E402-7468-96F36CD1D6D3}"/>
              </a:ext>
            </a:extLst>
          </p:cNvPr>
          <p:cNvSpPr txBox="1"/>
          <p:nvPr/>
        </p:nvSpPr>
        <p:spPr>
          <a:xfrm>
            <a:off x="1918633" y="300462"/>
            <a:ext cx="8042500" cy="1446550"/>
          </a:xfrm>
          <a:prstGeom prst="rect">
            <a:avLst/>
          </a:prstGeom>
          <a:noFill/>
        </p:spPr>
        <p:txBody>
          <a:bodyPr wrap="square" rtlCol="0">
            <a:spAutoFit/>
          </a:bodyPr>
          <a:lstStyle/>
          <a:p>
            <a:pPr algn="ctr"/>
            <a:r>
              <a:rPr lang="en-US" sz="2800" b="1" dirty="0">
                <a:solidFill>
                  <a:srgbClr val="13313A"/>
                </a:solidFill>
                <a:latin typeface="Arial" panose="020B0604020202020204" pitchFamily="34" charset="0"/>
                <a:cs typeface="Arial" panose="020B0604020202020204" pitchFamily="34" charset="0"/>
              </a:rPr>
              <a:t>Why Adaptive Protection?</a:t>
            </a:r>
          </a:p>
          <a:p>
            <a:endParaRPr lang="en-US" sz="2800" b="1" dirty="0">
              <a:solidFill>
                <a:srgbClr val="FF0000"/>
              </a:solidFill>
              <a:latin typeface="Arial" panose="020B0604020202020204" pitchFamily="34" charset="0"/>
              <a:cs typeface="Arial" panose="020B0604020202020204" pitchFamily="34" charset="0"/>
            </a:endParaRPr>
          </a:p>
          <a:p>
            <a:endParaRPr lang="en-US" sz="32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831D491-137B-EDE7-5460-77035FD3F900}"/>
              </a:ext>
            </a:extLst>
          </p:cNvPr>
          <p:cNvPicPr>
            <a:picLocks noChangeAspect="1"/>
          </p:cNvPicPr>
          <p:nvPr/>
        </p:nvPicPr>
        <p:blipFill>
          <a:blip r:embed="rId4"/>
          <a:stretch>
            <a:fillRect/>
          </a:stretch>
        </p:blipFill>
        <p:spPr>
          <a:xfrm>
            <a:off x="4430911" y="1533034"/>
            <a:ext cx="3017944" cy="3577955"/>
          </a:xfrm>
          <a:prstGeom prst="rect">
            <a:avLst/>
          </a:prstGeom>
        </p:spPr>
      </p:pic>
    </p:spTree>
    <p:extLst>
      <p:ext uri="{BB962C8B-B14F-4D97-AF65-F5344CB8AC3E}">
        <p14:creationId xmlns:p14="http://schemas.microsoft.com/office/powerpoint/2010/main" val="30483429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0F8632A0-6CD1-2D56-D1BD-B93CE52C63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19A7A9-4024-A8FD-138E-8E14886EBFFB}"/>
              </a:ext>
            </a:extLst>
          </p:cNvPr>
          <p:cNvSpPr txBox="1"/>
          <p:nvPr/>
        </p:nvSpPr>
        <p:spPr>
          <a:xfrm>
            <a:off x="1517550" y="129952"/>
            <a:ext cx="9156900" cy="6309420"/>
          </a:xfrm>
          <a:prstGeom prst="rect">
            <a:avLst/>
          </a:prstGeom>
          <a:noFill/>
        </p:spPr>
        <p:txBody>
          <a:bodyPr wrap="square" rtlCol="0">
            <a:spAutoFit/>
          </a:bodyPr>
          <a:lstStyle/>
          <a:p>
            <a:r>
              <a:rPr lang="en-GB" sz="2800" b="1" u="sng" dirty="0">
                <a:solidFill>
                  <a:srgbClr val="13313A"/>
                </a:solidFill>
                <a:latin typeface="Arial" panose="020B0604020202020204" pitchFamily="34" charset="0"/>
                <a:cs typeface="Arial" panose="020B0604020202020204" pitchFamily="34" charset="0"/>
              </a:rPr>
              <a:t>Five Basic Principles of Power System Protection</a:t>
            </a:r>
          </a:p>
          <a:p>
            <a:pPr algn="ctr"/>
            <a:endParaRPr lang="en-GB" sz="1600" b="1" dirty="0">
              <a:solidFill>
                <a:srgbClr val="13313A"/>
              </a:solidFill>
              <a:latin typeface="Arial" panose="020B0604020202020204" pitchFamily="34" charset="0"/>
              <a:cs typeface="Arial" panose="020B0604020202020204" pitchFamily="34" charset="0"/>
            </a:endParaRPr>
          </a:p>
          <a:p>
            <a:r>
              <a:rPr lang="en-GB" sz="2000" dirty="0">
                <a:solidFill>
                  <a:srgbClr val="13313A"/>
                </a:solidFill>
                <a:latin typeface="Arial" panose="020B0604020202020204" pitchFamily="34" charset="0"/>
                <a:cs typeface="Arial" panose="020B0604020202020204" pitchFamily="34" charset="0"/>
              </a:rPr>
              <a:t>1️⃣	</a:t>
            </a:r>
            <a:r>
              <a:rPr lang="en-GB" sz="2400" b="1" dirty="0">
                <a:solidFill>
                  <a:srgbClr val="13313A"/>
                </a:solidFill>
                <a:latin typeface="Arial" panose="020B0604020202020204" pitchFamily="34" charset="0"/>
                <a:cs typeface="Arial" panose="020B0604020202020204" pitchFamily="34" charset="0"/>
              </a:rPr>
              <a:t>Reliability</a:t>
            </a:r>
          </a:p>
          <a:p>
            <a:pPr lvl="1"/>
            <a:r>
              <a:rPr lang="en-GB" sz="2400" dirty="0">
                <a:solidFill>
                  <a:srgbClr val="13313A"/>
                </a:solidFill>
                <a:latin typeface="Arial" panose="020B0604020202020204" pitchFamily="34" charset="0"/>
                <a:cs typeface="Arial" panose="020B0604020202020204" pitchFamily="34" charset="0"/>
              </a:rPr>
              <a:t>Protection systems must operate correctly during faults and remain dependable under all  conditions.</a:t>
            </a:r>
          </a:p>
          <a:p>
            <a:r>
              <a:rPr lang="en-GB" sz="2000" dirty="0">
                <a:solidFill>
                  <a:srgbClr val="13313A"/>
                </a:solidFill>
                <a:latin typeface="Arial" panose="020B0604020202020204" pitchFamily="34" charset="0"/>
                <a:cs typeface="Arial" panose="020B0604020202020204" pitchFamily="34" charset="0"/>
              </a:rPr>
              <a:t>2️⃣  </a:t>
            </a:r>
            <a:r>
              <a:rPr lang="en-GB" sz="2400" b="1" dirty="0">
                <a:solidFill>
                  <a:srgbClr val="13313A"/>
                </a:solidFill>
                <a:latin typeface="Arial" panose="020B0604020202020204" pitchFamily="34" charset="0"/>
                <a:cs typeface="Arial" panose="020B0604020202020204" pitchFamily="34" charset="0"/>
              </a:rPr>
              <a:t>Stability</a:t>
            </a:r>
          </a:p>
          <a:p>
            <a:r>
              <a:rPr lang="en-GB" sz="2400" b="1" dirty="0">
                <a:solidFill>
                  <a:srgbClr val="13313A"/>
                </a:solidFill>
                <a:latin typeface="Arial" panose="020B0604020202020204" pitchFamily="34" charset="0"/>
                <a:cs typeface="Arial" panose="020B0604020202020204" pitchFamily="34" charset="0"/>
              </a:rPr>
              <a:t>	</a:t>
            </a:r>
            <a:r>
              <a:rPr lang="en-GB" sz="2400" dirty="0">
                <a:solidFill>
                  <a:srgbClr val="13313A"/>
                </a:solidFill>
                <a:latin typeface="Arial" panose="020B0604020202020204" pitchFamily="34" charset="0"/>
                <a:cs typeface="Arial" panose="020B0604020202020204" pitchFamily="34" charset="0"/>
              </a:rPr>
              <a:t>They should remain stable and avoid unnecessary tripping 	during normal or non-fault conditions.</a:t>
            </a:r>
          </a:p>
          <a:p>
            <a:r>
              <a:rPr lang="en-GB" sz="2400" dirty="0">
                <a:solidFill>
                  <a:srgbClr val="13313A"/>
                </a:solidFill>
                <a:latin typeface="Arial" panose="020B0604020202020204" pitchFamily="34" charset="0"/>
                <a:cs typeface="Arial" panose="020B0604020202020204" pitchFamily="34" charset="0"/>
              </a:rPr>
              <a:t>3️⃣ </a:t>
            </a:r>
            <a:r>
              <a:rPr lang="en-GB" sz="2400" b="1" dirty="0">
                <a:solidFill>
                  <a:srgbClr val="13313A"/>
                </a:solidFill>
                <a:latin typeface="Arial" panose="020B0604020202020204" pitchFamily="34" charset="0"/>
                <a:cs typeface="Arial" panose="020B0604020202020204" pitchFamily="34" charset="0"/>
              </a:rPr>
              <a:t>Speed</a:t>
            </a:r>
          </a:p>
          <a:p>
            <a:r>
              <a:rPr lang="en-GB" sz="2400" dirty="0">
                <a:solidFill>
                  <a:srgbClr val="13313A"/>
                </a:solidFill>
                <a:latin typeface="Arial" panose="020B0604020202020204" pitchFamily="34" charset="0"/>
                <a:cs typeface="Arial" panose="020B0604020202020204" pitchFamily="34" charset="0"/>
              </a:rPr>
              <a:t>	Fast fault detection and isolation minimize equipment damage 	and maintain system integrity</a:t>
            </a:r>
            <a:r>
              <a:rPr lang="en-GB" sz="2400" b="1" dirty="0">
                <a:solidFill>
                  <a:srgbClr val="13313A"/>
                </a:solidFill>
                <a:latin typeface="Arial" panose="020B0604020202020204" pitchFamily="34" charset="0"/>
                <a:cs typeface="Arial" panose="020B0604020202020204" pitchFamily="34" charset="0"/>
              </a:rPr>
              <a:t>.</a:t>
            </a:r>
          </a:p>
          <a:p>
            <a:r>
              <a:rPr lang="en-GB" sz="2400" dirty="0">
                <a:solidFill>
                  <a:srgbClr val="13313A"/>
                </a:solidFill>
                <a:latin typeface="Arial" panose="020B0604020202020204" pitchFamily="34" charset="0"/>
                <a:cs typeface="Arial" panose="020B0604020202020204" pitchFamily="34" charset="0"/>
              </a:rPr>
              <a:t>4️⃣ </a:t>
            </a:r>
            <a:r>
              <a:rPr lang="en-GB" sz="2400" b="1" dirty="0">
                <a:solidFill>
                  <a:srgbClr val="13313A"/>
                </a:solidFill>
                <a:latin typeface="Arial" panose="020B0604020202020204" pitchFamily="34" charset="0"/>
                <a:cs typeface="Arial" panose="020B0604020202020204" pitchFamily="34" charset="0"/>
              </a:rPr>
              <a:t>Sensitivity</a:t>
            </a:r>
          </a:p>
          <a:p>
            <a:r>
              <a:rPr lang="en-GB" sz="2400" dirty="0">
                <a:solidFill>
                  <a:srgbClr val="13313A"/>
                </a:solidFill>
                <a:latin typeface="Arial" panose="020B0604020202020204" pitchFamily="34" charset="0"/>
                <a:cs typeface="Arial" panose="020B0604020202020204" pitchFamily="34" charset="0"/>
              </a:rPr>
              <a:t>	Protection must detect even low-magnitude faults without 	missing genuine fault conditions.</a:t>
            </a:r>
          </a:p>
          <a:p>
            <a:r>
              <a:rPr lang="en-GB" sz="2400" dirty="0">
                <a:solidFill>
                  <a:srgbClr val="13313A"/>
                </a:solidFill>
                <a:latin typeface="Arial" panose="020B0604020202020204" pitchFamily="34" charset="0"/>
                <a:cs typeface="Arial" panose="020B0604020202020204" pitchFamily="34" charset="0"/>
              </a:rPr>
              <a:t>5️⃣	</a:t>
            </a:r>
            <a:r>
              <a:rPr lang="en-GB" sz="2400" b="1" dirty="0">
                <a:solidFill>
                  <a:srgbClr val="13313A"/>
                </a:solidFill>
                <a:latin typeface="Arial" panose="020B0604020202020204" pitchFamily="34" charset="0"/>
                <a:cs typeface="Arial" panose="020B0604020202020204" pitchFamily="34" charset="0"/>
              </a:rPr>
              <a:t>Selectivity (Grading)</a:t>
            </a:r>
          </a:p>
          <a:p>
            <a:r>
              <a:rPr lang="en-GB" sz="2400" dirty="0">
                <a:solidFill>
                  <a:srgbClr val="13313A"/>
                </a:solidFill>
                <a:latin typeface="Arial" panose="020B0604020202020204" pitchFamily="34" charset="0"/>
                <a:cs typeface="Arial" panose="020B0604020202020204" pitchFamily="34" charset="0"/>
              </a:rPr>
              <a:t>	Only the faulty section of the network should be isolated, 	preserving service continuity elsewhere.</a:t>
            </a:r>
            <a:endParaRPr lang="en-US" sz="2400" dirty="0">
              <a:solidFill>
                <a:srgbClr val="13313A"/>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484E9AAD-D341-14E9-76DB-F8A17283AF1D}"/>
              </a:ext>
            </a:extLst>
          </p:cNvPr>
          <p:cNvSpPr/>
          <p:nvPr/>
        </p:nvSpPr>
        <p:spPr>
          <a:xfrm>
            <a:off x="1365939" y="5108749"/>
            <a:ext cx="4139381" cy="6587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065139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0CEFC9E2-D716-ED59-3C25-C4D5E2A81AA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63A1B8-BDCA-6186-BF60-29A8E11A1862}"/>
              </a:ext>
            </a:extLst>
          </p:cNvPr>
          <p:cNvSpPr txBox="1"/>
          <p:nvPr/>
        </p:nvSpPr>
        <p:spPr>
          <a:xfrm>
            <a:off x="2046845" y="272375"/>
            <a:ext cx="8042500" cy="2677656"/>
          </a:xfrm>
          <a:prstGeom prst="rect">
            <a:avLst/>
          </a:prstGeom>
          <a:noFill/>
        </p:spPr>
        <p:txBody>
          <a:bodyPr wrap="square" rtlCol="0">
            <a:spAutoFit/>
          </a:bodyPr>
          <a:lstStyle/>
          <a:p>
            <a:pPr algn="ctr"/>
            <a:r>
              <a:rPr lang="en-US" sz="2800" b="1" u="sng" dirty="0">
                <a:solidFill>
                  <a:srgbClr val="13313A"/>
                </a:solidFill>
                <a:latin typeface="Arial" panose="020B0604020202020204" pitchFamily="34" charset="0"/>
                <a:cs typeface="Arial" panose="020B0604020202020204" pitchFamily="34" charset="0"/>
              </a:rPr>
              <a:t>Protection grading</a:t>
            </a:r>
          </a:p>
          <a:p>
            <a:pPr algn="ctr"/>
            <a:endParaRPr lang="en-US" sz="3600" b="1" dirty="0">
              <a:latin typeface="Arial" panose="020B0604020202020204" pitchFamily="34" charset="0"/>
              <a:cs typeface="Arial" panose="020B0604020202020204" pitchFamily="34" charset="0"/>
            </a:endParaRPr>
          </a:p>
          <a:p>
            <a:pPr marL="342900" indent="-342900">
              <a:buBlip>
                <a:blip r:embed="rId4">
                  <a:extLst>
                    <a:ext uri="{96DAC541-7B7A-43D3-8B79-37D633B846F1}">
                      <asvg:svgBlip xmlns:asvg="http://schemas.microsoft.com/office/drawing/2016/SVG/main" r:embed="rId5"/>
                    </a:ext>
                  </a:extLst>
                </a:blip>
              </a:buBlip>
            </a:pPr>
            <a:r>
              <a:rPr lang="en-ZA" sz="2400" dirty="0">
                <a:solidFill>
                  <a:srgbClr val="13313A"/>
                </a:solidFill>
                <a:latin typeface="Arial" panose="020B0604020202020204" pitchFamily="34" charset="0"/>
                <a:cs typeface="Arial" panose="020B0604020202020204" pitchFamily="34" charset="0"/>
              </a:rPr>
              <a:t>Protection grading is the coordinated configuration of    protection relay settings to ensure that only the protection closest to a fault operates.</a:t>
            </a:r>
            <a:endParaRPr lang="en-US" sz="2400" dirty="0">
              <a:solidFill>
                <a:srgbClr val="13313A"/>
              </a:solidFill>
              <a:latin typeface="Arial" panose="020B0604020202020204" pitchFamily="34" charset="0"/>
              <a:cs typeface="Arial" panose="020B0604020202020204" pitchFamily="34" charset="0"/>
            </a:endParaRPr>
          </a:p>
          <a:p>
            <a:endParaRPr lang="en-US" sz="32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C26276D-E20A-6751-51D3-983BA0B03896}"/>
              </a:ext>
            </a:extLst>
          </p:cNvPr>
          <p:cNvPicPr>
            <a:picLocks noChangeAspect="1"/>
          </p:cNvPicPr>
          <p:nvPr/>
        </p:nvPicPr>
        <p:blipFill>
          <a:blip r:embed="rId6"/>
          <a:stretch>
            <a:fillRect/>
          </a:stretch>
        </p:blipFill>
        <p:spPr>
          <a:xfrm>
            <a:off x="3536768" y="3189112"/>
            <a:ext cx="4817326" cy="2430168"/>
          </a:xfrm>
          <a:prstGeom prst="rect">
            <a:avLst/>
          </a:prstGeom>
        </p:spPr>
      </p:pic>
    </p:spTree>
    <p:extLst>
      <p:ext uri="{BB962C8B-B14F-4D97-AF65-F5344CB8AC3E}">
        <p14:creationId xmlns:p14="http://schemas.microsoft.com/office/powerpoint/2010/main" val="2113392193"/>
      </p:ext>
    </p:extLst>
  </p:cSld>
  <p:clrMapOvr>
    <a:masterClrMapping/>
  </p:clrMapOvr>
  <p:transition spd="med">
    <p:pull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E5BE2EB1-CD25-FD7B-ABC5-B2C317CF45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D860BB-47D1-363D-77B9-F3B95C4DB08F}"/>
              </a:ext>
            </a:extLst>
          </p:cNvPr>
          <p:cNvSpPr txBox="1"/>
          <p:nvPr/>
        </p:nvSpPr>
        <p:spPr>
          <a:xfrm>
            <a:off x="2240083" y="1905506"/>
            <a:ext cx="7711833" cy="3046988"/>
          </a:xfrm>
          <a:prstGeom prst="rect">
            <a:avLst/>
          </a:prstGeom>
          <a:noFill/>
        </p:spPr>
        <p:txBody>
          <a:bodyPr wrap="square" rtlCol="0">
            <a:spAutoFit/>
          </a:bodyPr>
          <a:lstStyle/>
          <a:p>
            <a:pPr algn="ctr">
              <a:defRPr/>
            </a:pPr>
            <a:r>
              <a:rPr lang="en-US" sz="2800" b="1" dirty="0">
                <a:solidFill>
                  <a:srgbClr val="13313A"/>
                </a:solidFill>
                <a:latin typeface="Arial" panose="020B0604020202020204" pitchFamily="34" charset="0"/>
                <a:cs typeface="Arial" panose="020B0604020202020204" pitchFamily="34" charset="0"/>
              </a:rPr>
              <a:t>With a bit of imagination, </a:t>
            </a:r>
            <a:r>
              <a:rPr lang="en-US" sz="6000" b="1" dirty="0">
                <a:solidFill>
                  <a:srgbClr val="13313A"/>
                </a:solidFill>
                <a:latin typeface="Arial" panose="020B0604020202020204" pitchFamily="34" charset="0"/>
                <a:cs typeface="Arial" panose="020B0604020202020204" pitchFamily="34" charset="0"/>
              </a:rPr>
              <a:t>anything</a:t>
            </a:r>
            <a:r>
              <a:rPr lang="en-US" sz="2800" b="1" dirty="0">
                <a:solidFill>
                  <a:srgbClr val="13313A"/>
                </a:solidFill>
                <a:latin typeface="Arial" panose="020B0604020202020204" pitchFamily="34" charset="0"/>
                <a:cs typeface="Arial" panose="020B0604020202020204" pitchFamily="34" charset="0"/>
              </a:rPr>
              <a:t> </a:t>
            </a:r>
          </a:p>
          <a:p>
            <a:pPr algn="ctr">
              <a:defRPr/>
            </a:pPr>
            <a:endParaRPr lang="en-US" sz="2800" b="1" dirty="0">
              <a:solidFill>
                <a:srgbClr val="13313A"/>
              </a:solidFill>
              <a:latin typeface="Arial" panose="020B0604020202020204" pitchFamily="34" charset="0"/>
              <a:cs typeface="Arial" panose="020B0604020202020204" pitchFamily="34" charset="0"/>
            </a:endParaRPr>
          </a:p>
          <a:p>
            <a:pPr algn="ctr">
              <a:defRPr/>
            </a:pPr>
            <a:r>
              <a:rPr lang="en-US" sz="2800" b="1" dirty="0">
                <a:solidFill>
                  <a:srgbClr val="13313A"/>
                </a:solidFill>
                <a:latin typeface="Arial" panose="020B0604020202020204" pitchFamily="34" charset="0"/>
                <a:cs typeface="Arial" panose="020B0604020202020204" pitchFamily="34" charset="0"/>
              </a:rPr>
              <a:t>is</a:t>
            </a:r>
          </a:p>
          <a:p>
            <a:pPr algn="ctr">
              <a:defRPr/>
            </a:pPr>
            <a:endParaRPr lang="en-US" sz="2800" b="1" dirty="0">
              <a:solidFill>
                <a:srgbClr val="13313A"/>
              </a:solidFill>
              <a:latin typeface="Arial" panose="020B0604020202020204" pitchFamily="34" charset="0"/>
              <a:cs typeface="Arial" panose="020B0604020202020204" pitchFamily="34" charset="0"/>
            </a:endParaRPr>
          </a:p>
          <a:p>
            <a:pPr algn="ctr">
              <a:defRPr/>
            </a:pPr>
            <a:r>
              <a:rPr lang="en-US" sz="2800" b="1" dirty="0">
                <a:solidFill>
                  <a:srgbClr val="13313A"/>
                </a:solidFill>
                <a:latin typeface="Arial" panose="020B0604020202020204" pitchFamily="34" charset="0"/>
                <a:cs typeface="Arial" panose="020B0604020202020204" pitchFamily="34" charset="0"/>
              </a:rPr>
              <a:t> </a:t>
            </a:r>
            <a:r>
              <a:rPr lang="en-US" sz="4800" b="1" dirty="0">
                <a:solidFill>
                  <a:srgbClr val="13313A"/>
                </a:solidFill>
                <a:latin typeface="Arial" panose="020B0604020202020204" pitchFamily="34" charset="0"/>
                <a:cs typeface="Arial" panose="020B0604020202020204" pitchFamily="34" charset="0"/>
              </a:rPr>
              <a:t>POSSIBLE !!!</a:t>
            </a:r>
          </a:p>
        </p:txBody>
      </p:sp>
    </p:spTree>
    <p:extLst>
      <p:ext uri="{BB962C8B-B14F-4D97-AF65-F5344CB8AC3E}">
        <p14:creationId xmlns:p14="http://schemas.microsoft.com/office/powerpoint/2010/main" val="174697146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3F0D203A-0370-D53A-E364-81AC835D7CA3}"/>
            </a:ext>
          </a:extLst>
        </p:cNvPr>
        <p:cNvGrpSpPr/>
        <p:nvPr/>
      </p:nvGrpSpPr>
      <p:grpSpPr>
        <a:xfrm>
          <a:off x="0" y="0"/>
          <a:ext cx="0" cy="0"/>
          <a:chOff x="0" y="0"/>
          <a:chExt cx="0" cy="0"/>
        </a:xfrm>
      </p:grpSpPr>
      <p:pic>
        <p:nvPicPr>
          <p:cNvPr id="3" name="Picture 2" descr="A close-up of a machine&#10;&#10;AI-generated content may be incorrect.">
            <a:extLst>
              <a:ext uri="{FF2B5EF4-FFF2-40B4-BE49-F238E27FC236}">
                <a16:creationId xmlns:a16="http://schemas.microsoft.com/office/drawing/2014/main" id="{A112B46E-E592-1E3E-8E5B-07F5E43B04CA}"/>
              </a:ext>
            </a:extLst>
          </p:cNvPr>
          <p:cNvPicPr>
            <a:picLocks noChangeAspect="1"/>
          </p:cNvPicPr>
          <p:nvPr/>
        </p:nvPicPr>
        <p:blipFill>
          <a:blip r:embed="rId4"/>
          <a:stretch>
            <a:fillRect/>
          </a:stretch>
        </p:blipFill>
        <p:spPr>
          <a:xfrm>
            <a:off x="2213551" y="0"/>
            <a:ext cx="7764897" cy="6858001"/>
          </a:xfrm>
          <a:prstGeom prst="rect">
            <a:avLst/>
          </a:prstGeom>
        </p:spPr>
      </p:pic>
    </p:spTree>
    <p:extLst>
      <p:ext uri="{BB962C8B-B14F-4D97-AF65-F5344CB8AC3E}">
        <p14:creationId xmlns:p14="http://schemas.microsoft.com/office/powerpoint/2010/main" val="2714767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a:extLst>
            <a:ext uri="{FF2B5EF4-FFF2-40B4-BE49-F238E27FC236}">
              <a16:creationId xmlns:a16="http://schemas.microsoft.com/office/drawing/2014/main" id="{EC6387C3-7FEB-F1E4-71FC-FF672FE227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6A8CF1-1009-645D-BADD-70A428DE39FE}"/>
              </a:ext>
            </a:extLst>
          </p:cNvPr>
          <p:cNvSpPr txBox="1"/>
          <p:nvPr/>
        </p:nvSpPr>
        <p:spPr>
          <a:xfrm>
            <a:off x="2645021" y="464331"/>
            <a:ext cx="6901958" cy="3293209"/>
          </a:xfrm>
          <a:prstGeom prst="rect">
            <a:avLst/>
          </a:prstGeom>
          <a:noFill/>
        </p:spPr>
        <p:txBody>
          <a:bodyPr wrap="square" rtlCol="0">
            <a:spAutoFit/>
          </a:bodyPr>
          <a:lstStyle/>
          <a:p>
            <a:pPr algn="ctr"/>
            <a:endParaRPr lang="en-US" sz="2800" b="1" i="1" u="sng" dirty="0">
              <a:latin typeface="Arial" panose="020B0604020202020204" pitchFamily="34" charset="0"/>
              <a:cs typeface="Arial" panose="020B0604020202020204" pitchFamily="34" charset="0"/>
            </a:endParaRPr>
          </a:p>
          <a:p>
            <a:pPr algn="ctr"/>
            <a:r>
              <a:rPr lang="en-US" sz="2800" b="1" dirty="0">
                <a:solidFill>
                  <a:srgbClr val="13313A"/>
                </a:solidFill>
                <a:latin typeface="Arial" panose="020B0604020202020204" pitchFamily="34" charset="0"/>
                <a:cs typeface="Arial" panose="020B0604020202020204" pitchFamily="34" charset="0"/>
              </a:rPr>
              <a:t>Implementation: A Practical Example</a:t>
            </a:r>
          </a:p>
          <a:p>
            <a:pPr algn="ctr"/>
            <a:endParaRPr lang="en-US" sz="2800" b="1" u="sng" dirty="0">
              <a:solidFill>
                <a:srgbClr val="13313A"/>
              </a:solidFill>
              <a:latin typeface="Arial" panose="020B0604020202020204" pitchFamily="34" charset="0"/>
              <a:cs typeface="Arial" panose="020B0604020202020204" pitchFamily="34" charset="0"/>
            </a:endParaRPr>
          </a:p>
          <a:p>
            <a:pPr algn="ctr"/>
            <a:r>
              <a:rPr lang="en-US" sz="2800" b="1" u="sng" dirty="0" err="1">
                <a:solidFill>
                  <a:srgbClr val="13313A"/>
                </a:solidFill>
                <a:latin typeface="Arial" panose="020B0604020202020204" pitchFamily="34" charset="0"/>
                <a:cs typeface="Arial" panose="020B0604020202020204" pitchFamily="34" charset="0"/>
              </a:rPr>
              <a:t>Hoekwil</a:t>
            </a:r>
            <a:r>
              <a:rPr lang="en-US" sz="2800" b="1" u="sng" dirty="0">
                <a:solidFill>
                  <a:srgbClr val="13313A"/>
                </a:solidFill>
                <a:latin typeface="Arial" panose="020B0604020202020204" pitchFamily="34" charset="0"/>
                <a:cs typeface="Arial" panose="020B0604020202020204" pitchFamily="34" charset="0"/>
              </a:rPr>
              <a:t> Substation Wilderness </a:t>
            </a:r>
          </a:p>
          <a:p>
            <a:pPr algn="ctr"/>
            <a:endParaRPr lang="en-US" sz="2000" dirty="0">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a:p>
            <a:endParaRPr lang="en-US" sz="2800" b="1" dirty="0">
              <a:solidFill>
                <a:srgbClr val="13313A"/>
              </a:solidFill>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955B973-945F-E515-3AD0-206989FAF0A9}"/>
              </a:ext>
            </a:extLst>
          </p:cNvPr>
          <p:cNvPicPr>
            <a:picLocks noChangeAspect="1"/>
          </p:cNvPicPr>
          <p:nvPr/>
        </p:nvPicPr>
        <p:blipFill>
          <a:blip r:embed="rId4"/>
          <a:stretch>
            <a:fillRect/>
          </a:stretch>
        </p:blipFill>
        <p:spPr>
          <a:xfrm>
            <a:off x="1158240" y="2761488"/>
            <a:ext cx="5462016" cy="4096512"/>
          </a:xfrm>
          <a:prstGeom prst="rect">
            <a:avLst/>
          </a:prstGeom>
        </p:spPr>
      </p:pic>
      <p:pic>
        <p:nvPicPr>
          <p:cNvPr id="6" name="Picture 5" descr="A brick building with a door&#10;&#10;AI-generated content may be incorrect.">
            <a:extLst>
              <a:ext uri="{FF2B5EF4-FFF2-40B4-BE49-F238E27FC236}">
                <a16:creationId xmlns:a16="http://schemas.microsoft.com/office/drawing/2014/main" id="{7289E785-20A4-6162-9508-511C03AD36B4}"/>
              </a:ext>
            </a:extLst>
          </p:cNvPr>
          <p:cNvPicPr>
            <a:picLocks noChangeAspect="1"/>
          </p:cNvPicPr>
          <p:nvPr/>
        </p:nvPicPr>
        <p:blipFill>
          <a:blip r:embed="rId5"/>
          <a:stretch>
            <a:fillRect/>
          </a:stretch>
        </p:blipFill>
        <p:spPr>
          <a:xfrm>
            <a:off x="8107037" y="2761488"/>
            <a:ext cx="3072384" cy="4096512"/>
          </a:xfrm>
          <a:prstGeom prst="rect">
            <a:avLst/>
          </a:prstGeom>
        </p:spPr>
      </p:pic>
    </p:spTree>
    <p:extLst>
      <p:ext uri="{BB962C8B-B14F-4D97-AF65-F5344CB8AC3E}">
        <p14:creationId xmlns:p14="http://schemas.microsoft.com/office/powerpoint/2010/main" val="2225224775"/>
      </p:ext>
    </p:extLst>
  </p:cSld>
  <p:clrMapOvr>
    <a:masterClrMapping/>
  </p:clrMapOvr>
  <p:transition spd="med">
    <p:pull dir="r"/>
  </p:transition>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D3C01EA6103E4BB4FEB260320EBAAE" ma:contentTypeVersion="22" ma:contentTypeDescription="Create a new document." ma:contentTypeScope="" ma:versionID="2d04da9521956bc1246da926e021bd7f">
  <xsd:schema xmlns:xsd="http://www.w3.org/2001/XMLSchema" xmlns:xs="http://www.w3.org/2001/XMLSchema" xmlns:p="http://schemas.microsoft.com/office/2006/metadata/properties" xmlns:ns2="6cd347a1-3f35-4331-895e-b3aa13c5e28d" xmlns:ns3="6ec8e17d-ae70-4a68-a6f2-db4d9035aa92" xmlns:ns4="2cbf3bcb-b53f-40ae-9a8b-f89a0694648c" targetNamespace="http://schemas.microsoft.com/office/2006/metadata/properties" ma:root="true" ma:fieldsID="03d0e3cff2ad997b6f519691ab8ca6ea" ns2:_="" ns3:_="" ns4:_="">
    <xsd:import namespace="6cd347a1-3f35-4331-895e-b3aa13c5e28d"/>
    <xsd:import namespace="6ec8e17d-ae70-4a68-a6f2-db4d9035aa92"/>
    <xsd:import namespace="2cbf3bcb-b53f-40ae-9a8b-f89a0694648c"/>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Abstract" minOccurs="0"/>
                <xsd:element ref="ns4:MediaServiceAutoKeyPoints" minOccurs="0"/>
                <xsd:element ref="ns4:MediaServiceKeyPoints" minOccurs="0"/>
                <xsd:element ref="ns4:Mod_Date" minOccurs="0"/>
                <xsd:element ref="ns4:MediaLengthInSeconds" minOccurs="0"/>
                <xsd:element ref="ns4:lcf76f155ced4ddcb4097134ff3c332f" minOccurs="0"/>
                <xsd:element ref="ns2:TaxCatchAll"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347a1-3f35-4331-895e-b3aa13c5e28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30" nillable="true" ma:displayName="Taxonomy Catch All Column" ma:hidden="true" ma:list="{0f7441ef-5d94-4a2c-b8e1-678058322392}" ma:internalName="TaxCatchAll" ma:showField="CatchAllData" ma:web="6cd347a1-3f35-4331-895e-b3aa13c5e28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ec8e17d-ae70-4a68-a6f2-db4d9035aa92" elementFormDefault="qualified">
    <xsd:import namespace="http://schemas.microsoft.com/office/2006/documentManagement/types"/>
    <xsd:import namespace="http://schemas.microsoft.com/office/infopath/2007/PartnerControls"/>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cbf3bcb-b53f-40ae-9a8b-f89a0694648c"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description="" ma:internalName="MediaServiceAutoTags" ma:readOnly="true">
      <xsd:simpleType>
        <xsd:restriction base="dms:Text"/>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Abstract" ma:index="23" nillable="true" ma:displayName="Abstract" ma:internalName="Abstract">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od_Date" ma:index="26" nillable="true" ma:displayName="Mod_Date" ma:format="DateOnly" ma:internalName="Mod_Date">
      <xsd:simpleType>
        <xsd:restriction base="dms:DateTime"/>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061e04e7-c77c-48ab-b938-b71603a576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cd347a1-3f35-4331-895e-b3aa13c5e28d" xsi:nil="true"/>
    <Abstract xmlns="2cbf3bcb-b53f-40ae-9a8b-f89a0694648c" xsi:nil="true"/>
    <Mod_Date xmlns="2cbf3bcb-b53f-40ae-9a8b-f89a0694648c" xsi:nil="true"/>
    <lcf76f155ced4ddcb4097134ff3c332f xmlns="2cbf3bcb-b53f-40ae-9a8b-f89a0694648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32157C2B-2420-4B56-86C3-53738575C7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d347a1-3f35-4331-895e-b3aa13c5e28d"/>
    <ds:schemaRef ds:uri="6ec8e17d-ae70-4a68-a6f2-db4d9035aa92"/>
    <ds:schemaRef ds:uri="2cbf3bcb-b53f-40ae-9a8b-f89a069464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16D763-064C-4618-8043-9E4E87EBFB5A}">
  <ds:schemaRefs>
    <ds:schemaRef ds:uri="6ec8e17d-ae70-4a68-a6f2-db4d9035aa92"/>
    <ds:schemaRef ds:uri="6cd347a1-3f35-4331-895e-b3aa13c5e28d"/>
    <ds:schemaRef ds:uri="http://purl.org/dc/terms/"/>
    <ds:schemaRef ds:uri="http://purl.org/dc/elements/1.1/"/>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2cbf3bcb-b53f-40ae-9a8b-f89a0694648c"/>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EE08C80-CAFE-4256-B7DD-731DE05B3ABA}">
  <ds:schemaRefs>
    <ds:schemaRef ds:uri="http://schemas.microsoft.com/sharepoint/v3/contenttype/forms"/>
  </ds:schemaRefs>
</ds:datastoreItem>
</file>

<file path=customXml/itemProps4.xml><?xml version="1.0" encoding="utf-8"?>
<ds:datastoreItem xmlns:ds="http://schemas.openxmlformats.org/officeDocument/2006/customXml" ds:itemID="{29D4BA69-6D9D-4EF0-8C3B-6F07C95909F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3256</TotalTime>
  <Words>1853</Words>
  <Application>Microsoft Office PowerPoint</Application>
  <PresentationFormat>Widescreen</PresentationFormat>
  <Paragraphs>297</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Georgia</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Lené Wandrey</dc:creator>
  <cp:lastModifiedBy>Kobus Wilken</cp:lastModifiedBy>
  <cp:revision>103</cp:revision>
  <dcterms:created xsi:type="dcterms:W3CDTF">2018-11-08T10:23:44Z</dcterms:created>
  <dcterms:modified xsi:type="dcterms:W3CDTF">2025-10-07T14:45:30Z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0x0101009ED3C01EA6103E4BB4FEB260320EBAAE</vt:lpwstr>
  </property>
  <property fmtid="{D5CDD505-2E9C-101B-9397-08002B2CF9AE}" pid="3" name="MediaServiceImageTags">
    <vt:lpwstr/>
  </property>
</Properties>
</file>